
<file path=[Content_Types].xml><?xml version="1.0" encoding="utf-8"?>
<Types xmlns="http://schemas.openxmlformats.org/package/2006/content-types">
  <Default Extension="jpeg" ContentType="image/jpeg"/>
  <Default Extension="png" ContentType="image/png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media/image1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notesMasterIdLst>
    <p:notesMasterId r:id="rId5"/>
  </p:notesMasterIdLst>
  <p:handoutMasterIdLst>
    <p:handoutMasterId r:id="rId31"/>
  </p:handoutMasterIdLst>
  <p:sldIdLst>
    <p:sldId id="256" r:id="rId4"/>
    <p:sldId id="624" r:id="rId6"/>
    <p:sldId id="628" r:id="rId7"/>
    <p:sldId id="626" r:id="rId8"/>
    <p:sldId id="627" r:id="rId9"/>
    <p:sldId id="625" r:id="rId10"/>
    <p:sldId id="310" r:id="rId11"/>
    <p:sldId id="311" r:id="rId12"/>
    <p:sldId id="632" r:id="rId13"/>
    <p:sldId id="300" r:id="rId14"/>
    <p:sldId id="314" r:id="rId15"/>
    <p:sldId id="313" r:id="rId16"/>
    <p:sldId id="581" r:id="rId17"/>
    <p:sldId id="584" r:id="rId18"/>
    <p:sldId id="587" r:id="rId19"/>
    <p:sldId id="622" r:id="rId20"/>
    <p:sldId id="582" r:id="rId21"/>
    <p:sldId id="630" r:id="rId22"/>
    <p:sldId id="597" r:id="rId23"/>
    <p:sldId id="592" r:id="rId24"/>
    <p:sldId id="593" r:id="rId25"/>
    <p:sldId id="594" r:id="rId26"/>
    <p:sldId id="595" r:id="rId27"/>
    <p:sldId id="596" r:id="rId28"/>
    <p:sldId id="599" r:id="rId29"/>
    <p:sldId id="291" r:id="rId30"/>
  </p:sldIdLst>
  <p:sldSz cx="12192000" cy="6858000"/>
  <p:notesSz cx="7103745" cy="10234295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ngsoft" initials="k" lastIdx="2" clrIdx="0"/>
  <p:cmAuthor id="0" name="同柱 刘" initials="" lastIdx="2" clrIdx="0"/>
  <p:cmAuthor id="2" name="WangRuifang" initials="W" lastIdx="1" clrIdx="0"/>
  <p:cmAuthor id="4" name="XuRong" initials="X" lastIdx="1" clrIdx="1"/>
  <p:cmAuthor id="3" name="LiuSonghai" initials="L" lastIdx="2" clrIdx="2"/>
  <p:cmAuthor id="5" name="Author" initials="A" lastIdx="0" clrIdx="5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3F52"/>
    <a:srgbClr val="4B339E"/>
    <a:srgbClr val="BFBFBF"/>
    <a:srgbClr val="FE8493"/>
    <a:srgbClr val="A7D5F3"/>
    <a:srgbClr val="51B8F2"/>
    <a:srgbClr val="3D78EB"/>
    <a:srgbClr val="ED7D31"/>
    <a:srgbClr val="FD494D"/>
    <a:srgbClr val="E674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5" Type="http://schemas.openxmlformats.org/officeDocument/2006/relationships/commentAuthors" Target="commentAuthors.xml"/><Relationship Id="rId34" Type="http://schemas.openxmlformats.org/officeDocument/2006/relationships/tableStyles" Target="tableStyles.xml"/><Relationship Id="rId33" Type="http://schemas.openxmlformats.org/officeDocument/2006/relationships/viewProps" Target="viewProps.xml"/><Relationship Id="rId32" Type="http://schemas.openxmlformats.org/officeDocument/2006/relationships/presProps" Target="presProps.xml"/><Relationship Id="rId31" Type="http://schemas.openxmlformats.org/officeDocument/2006/relationships/handoutMaster" Target="handoutMasters/handoutMaster1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88595" cy="57471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9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4167998" y="0"/>
            <a:ext cx="3188595" cy="57471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9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10879875"/>
            <a:ext cx="3188595" cy="57471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9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4167998" y="10879875"/>
            <a:ext cx="3188595" cy="57471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9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1584" y="1279287"/>
            <a:ext cx="6140577" cy="345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0375" y="4925254"/>
            <a:ext cx="5682996" cy="40297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这个账号是可以全平台使用的。</a:t>
            </a:r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5368925" y="1214755"/>
            <a:ext cx="5869940" cy="2387600"/>
          </a:xfrm>
        </p:spPr>
        <p:txBody>
          <a:bodyPr anchor="b"/>
          <a:lstStyle>
            <a:lvl1pPr algn="l">
              <a:defRPr sz="5400" b="1">
                <a:solidFill>
                  <a:srgbClr val="FD3F52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5368925" y="3602355"/>
            <a:ext cx="5869940" cy="1655445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-20955" y="0"/>
            <a:ext cx="5006975" cy="6858000"/>
          </a:xfrm>
          <a:prstGeom prst="rect">
            <a:avLst/>
          </a:prstGeom>
          <a:solidFill>
            <a:srgbClr val="FD3F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9" name="图片 8" descr="5a1abbca7aa0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0320" y="3519805"/>
            <a:ext cx="5006340" cy="333819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-20320" y="2642235"/>
            <a:ext cx="500697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altLang="zh-CN" sz="2800" b="1" dirty="0" smtClean="0">
                <a:solidFill>
                  <a:schemeClr val="bg1"/>
                </a:solidFill>
                <a:effectLst/>
                <a:latin typeface="Agency FB" panose="020B0503020202020204" pitchFamily="34" charset="0"/>
                <a:ea typeface="Yu Gothic Light" panose="020B0300000000000000" charset="-128"/>
                <a:cs typeface="+mn-ea"/>
                <a:sym typeface="+mn-lt"/>
              </a:rPr>
              <a:t>Easy · Collaborative · Joyful</a:t>
            </a:r>
            <a:endParaRPr lang="en-US" altLang="zh-CN" sz="2800" b="1" dirty="0" smtClean="0">
              <a:solidFill>
                <a:schemeClr val="bg1"/>
              </a:solidFill>
              <a:effectLst/>
              <a:latin typeface="Agency FB" panose="020B0503020202020204" pitchFamily="34" charset="0"/>
              <a:ea typeface="Yu Gothic Light" panose="020B0300000000000000" charset="-128"/>
              <a:cs typeface="+mn-ea"/>
              <a:sym typeface="+mn-lt"/>
            </a:endParaRPr>
          </a:p>
        </p:txBody>
      </p:sp>
      <p:pic>
        <p:nvPicPr>
          <p:cNvPr id="13" name="图片 12" descr="标识构成250-150 6_1-2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81150" y="638175"/>
            <a:ext cx="1802765" cy="1802765"/>
          </a:xfrm>
          <a:prstGeom prst="rect">
            <a:avLst/>
          </a:prstGeom>
        </p:spPr>
      </p:pic>
      <p:pic>
        <p:nvPicPr>
          <p:cNvPr id="8" name="图片 7" descr="WPS LOGO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300000">
            <a:off x="2456815" y="4439285"/>
            <a:ext cx="762000" cy="9048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6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0" name="矩形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203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66" name="组合 5"/>
          <p:cNvGrpSpPr/>
          <p:nvPr userDrawn="1"/>
        </p:nvGrpSpPr>
        <p:grpSpPr>
          <a:xfrm>
            <a:off x="10255375" y="6053453"/>
            <a:ext cx="1609767" cy="587949"/>
            <a:chOff x="8870770" y="365446"/>
            <a:chExt cx="2855290" cy="1042862"/>
          </a:xfrm>
        </p:grpSpPr>
        <p:sp>
          <p:nvSpPr>
            <p:cNvPr id="1048601" name="AutoShape 9"/>
            <p:cNvSpPr>
              <a:spLocks noChangeAspect="1" noChangeArrowheads="1" noTextEdit="1"/>
            </p:cNvSpPr>
            <p:nvPr/>
          </p:nvSpPr>
          <p:spPr bwMode="auto">
            <a:xfrm>
              <a:off x="8870770" y="372636"/>
              <a:ext cx="2855290" cy="1028478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639999" tIns="320000" rIns="639999" bIns="320000" numCol="1" anchor="t" anchorCtr="0" compatLnSpc="1"/>
            <a:p>
              <a:endParaRPr lang="zh-CN" altLang="en-US" sz="12600"/>
            </a:p>
          </p:txBody>
        </p:sp>
        <p:sp>
          <p:nvSpPr>
            <p:cNvPr id="1048602" name="Freeform 11"/>
            <p:cNvSpPr>
              <a:spLocks noEditPoints="1"/>
            </p:cNvSpPr>
            <p:nvPr/>
          </p:nvSpPr>
          <p:spPr bwMode="auto">
            <a:xfrm>
              <a:off x="8877960" y="1178159"/>
              <a:ext cx="237339" cy="230149"/>
            </a:xfrm>
            <a:custGeom>
              <a:avLst/>
              <a:gdLst>
                <a:gd name="T0" fmla="*/ 16 w 27"/>
                <a:gd name="T1" fmla="*/ 14 h 26"/>
                <a:gd name="T2" fmla="*/ 27 w 27"/>
                <a:gd name="T3" fmla="*/ 23 h 26"/>
                <a:gd name="T4" fmla="*/ 26 w 27"/>
                <a:gd name="T5" fmla="*/ 25 h 26"/>
                <a:gd name="T6" fmla="*/ 15 w 27"/>
                <a:gd name="T7" fmla="*/ 16 h 26"/>
                <a:gd name="T8" fmla="*/ 15 w 27"/>
                <a:gd name="T9" fmla="*/ 26 h 26"/>
                <a:gd name="T10" fmla="*/ 13 w 27"/>
                <a:gd name="T11" fmla="*/ 26 h 26"/>
                <a:gd name="T12" fmla="*/ 13 w 27"/>
                <a:gd name="T13" fmla="*/ 16 h 26"/>
                <a:gd name="T14" fmla="*/ 2 w 27"/>
                <a:gd name="T15" fmla="*/ 25 h 26"/>
                <a:gd name="T16" fmla="*/ 0 w 27"/>
                <a:gd name="T17" fmla="*/ 23 h 26"/>
                <a:gd name="T18" fmla="*/ 11 w 27"/>
                <a:gd name="T19" fmla="*/ 14 h 26"/>
                <a:gd name="T20" fmla="*/ 1 w 27"/>
                <a:gd name="T21" fmla="*/ 14 h 26"/>
                <a:gd name="T22" fmla="*/ 1 w 27"/>
                <a:gd name="T23" fmla="*/ 12 h 26"/>
                <a:gd name="T24" fmla="*/ 13 w 27"/>
                <a:gd name="T25" fmla="*/ 12 h 26"/>
                <a:gd name="T26" fmla="*/ 13 w 27"/>
                <a:gd name="T27" fmla="*/ 5 h 26"/>
                <a:gd name="T28" fmla="*/ 2 w 27"/>
                <a:gd name="T29" fmla="*/ 5 h 26"/>
                <a:gd name="T30" fmla="*/ 2 w 27"/>
                <a:gd name="T31" fmla="*/ 3 h 26"/>
                <a:gd name="T32" fmla="*/ 13 w 27"/>
                <a:gd name="T33" fmla="*/ 3 h 26"/>
                <a:gd name="T34" fmla="*/ 13 w 27"/>
                <a:gd name="T35" fmla="*/ 0 h 26"/>
                <a:gd name="T36" fmla="*/ 15 w 27"/>
                <a:gd name="T37" fmla="*/ 0 h 26"/>
                <a:gd name="T38" fmla="*/ 15 w 27"/>
                <a:gd name="T39" fmla="*/ 3 h 26"/>
                <a:gd name="T40" fmla="*/ 25 w 27"/>
                <a:gd name="T41" fmla="*/ 3 h 26"/>
                <a:gd name="T42" fmla="*/ 25 w 27"/>
                <a:gd name="T43" fmla="*/ 5 h 26"/>
                <a:gd name="T44" fmla="*/ 15 w 27"/>
                <a:gd name="T45" fmla="*/ 5 h 26"/>
                <a:gd name="T46" fmla="*/ 15 w 27"/>
                <a:gd name="T47" fmla="*/ 12 h 26"/>
                <a:gd name="T48" fmla="*/ 27 w 27"/>
                <a:gd name="T49" fmla="*/ 12 h 26"/>
                <a:gd name="T50" fmla="*/ 27 w 27"/>
                <a:gd name="T51" fmla="*/ 14 h 26"/>
                <a:gd name="T52" fmla="*/ 16 w 27"/>
                <a:gd name="T53" fmla="*/ 14 h 26"/>
                <a:gd name="T54" fmla="*/ 7 w 27"/>
                <a:gd name="T55" fmla="*/ 6 h 26"/>
                <a:gd name="T56" fmla="*/ 9 w 27"/>
                <a:gd name="T57" fmla="*/ 11 h 26"/>
                <a:gd name="T58" fmla="*/ 7 w 27"/>
                <a:gd name="T59" fmla="*/ 12 h 26"/>
                <a:gd name="T60" fmla="*/ 5 w 27"/>
                <a:gd name="T61" fmla="*/ 7 h 26"/>
                <a:gd name="T62" fmla="*/ 7 w 27"/>
                <a:gd name="T63" fmla="*/ 6 h 26"/>
                <a:gd name="T64" fmla="*/ 18 w 27"/>
                <a:gd name="T65" fmla="*/ 12 h 26"/>
                <a:gd name="T66" fmla="*/ 21 w 27"/>
                <a:gd name="T67" fmla="*/ 6 h 26"/>
                <a:gd name="T68" fmla="*/ 23 w 27"/>
                <a:gd name="T69" fmla="*/ 7 h 26"/>
                <a:gd name="T70" fmla="*/ 20 w 27"/>
                <a:gd name="T71" fmla="*/ 12 h 26"/>
                <a:gd name="T72" fmla="*/ 18 w 27"/>
                <a:gd name="T73" fmla="*/ 12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7" h="26">
                  <a:moveTo>
                    <a:pt x="16" y="14"/>
                  </a:moveTo>
                  <a:cubicBezTo>
                    <a:pt x="19" y="18"/>
                    <a:pt x="23" y="21"/>
                    <a:pt x="27" y="23"/>
                  </a:cubicBezTo>
                  <a:cubicBezTo>
                    <a:pt x="27" y="24"/>
                    <a:pt x="26" y="24"/>
                    <a:pt x="26" y="25"/>
                  </a:cubicBezTo>
                  <a:cubicBezTo>
                    <a:pt x="22" y="23"/>
                    <a:pt x="18" y="19"/>
                    <a:pt x="15" y="16"/>
                  </a:cubicBezTo>
                  <a:cubicBezTo>
                    <a:pt x="15" y="26"/>
                    <a:pt x="15" y="26"/>
                    <a:pt x="15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0" y="19"/>
                    <a:pt x="6" y="23"/>
                    <a:pt x="2" y="25"/>
                  </a:cubicBezTo>
                  <a:cubicBezTo>
                    <a:pt x="2" y="24"/>
                    <a:pt x="1" y="23"/>
                    <a:pt x="0" y="23"/>
                  </a:cubicBezTo>
                  <a:cubicBezTo>
                    <a:pt x="4" y="21"/>
                    <a:pt x="9" y="18"/>
                    <a:pt x="11" y="14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27" y="12"/>
                    <a:pt x="27" y="12"/>
                    <a:pt x="27" y="12"/>
                  </a:cubicBezTo>
                  <a:cubicBezTo>
                    <a:pt x="27" y="14"/>
                    <a:pt x="27" y="14"/>
                    <a:pt x="27" y="14"/>
                  </a:cubicBezTo>
                  <a:lnTo>
                    <a:pt x="16" y="14"/>
                  </a:lnTo>
                  <a:close/>
                  <a:moveTo>
                    <a:pt x="7" y="6"/>
                  </a:moveTo>
                  <a:cubicBezTo>
                    <a:pt x="8" y="8"/>
                    <a:pt x="9" y="10"/>
                    <a:pt x="9" y="11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7" y="11"/>
                    <a:pt x="6" y="8"/>
                    <a:pt x="5" y="7"/>
                  </a:cubicBezTo>
                  <a:lnTo>
                    <a:pt x="7" y="6"/>
                  </a:lnTo>
                  <a:close/>
                  <a:moveTo>
                    <a:pt x="18" y="12"/>
                  </a:moveTo>
                  <a:cubicBezTo>
                    <a:pt x="19" y="10"/>
                    <a:pt x="20" y="8"/>
                    <a:pt x="21" y="6"/>
                  </a:cubicBezTo>
                  <a:cubicBezTo>
                    <a:pt x="23" y="7"/>
                    <a:pt x="23" y="7"/>
                    <a:pt x="23" y="7"/>
                  </a:cubicBezTo>
                  <a:cubicBezTo>
                    <a:pt x="22" y="8"/>
                    <a:pt x="21" y="11"/>
                    <a:pt x="20" y="12"/>
                  </a:cubicBezTo>
                  <a:lnTo>
                    <a:pt x="18" y="1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639999" tIns="320000" rIns="639999" bIns="320000" numCol="1" anchor="t" anchorCtr="0" compatLnSpc="1"/>
            <a:p>
              <a:endParaRPr lang="zh-CN" altLang="en-US" sz="12600"/>
            </a:p>
          </p:txBody>
        </p:sp>
        <p:sp>
          <p:nvSpPr>
            <p:cNvPr id="1048603" name="Freeform 12"/>
            <p:cNvSpPr>
              <a:spLocks noEditPoints="1"/>
            </p:cNvSpPr>
            <p:nvPr/>
          </p:nvSpPr>
          <p:spPr bwMode="auto">
            <a:xfrm>
              <a:off x="9273532" y="1178159"/>
              <a:ext cx="179802" cy="230149"/>
            </a:xfrm>
            <a:custGeom>
              <a:avLst/>
              <a:gdLst>
                <a:gd name="T0" fmla="*/ 20 w 20"/>
                <a:gd name="T1" fmla="*/ 4 h 26"/>
                <a:gd name="T2" fmla="*/ 20 w 20"/>
                <a:gd name="T3" fmla="*/ 26 h 26"/>
                <a:gd name="T4" fmla="*/ 17 w 20"/>
                <a:gd name="T5" fmla="*/ 26 h 26"/>
                <a:gd name="T6" fmla="*/ 17 w 20"/>
                <a:gd name="T7" fmla="*/ 25 h 26"/>
                <a:gd name="T8" fmla="*/ 2 w 20"/>
                <a:gd name="T9" fmla="*/ 25 h 26"/>
                <a:gd name="T10" fmla="*/ 2 w 20"/>
                <a:gd name="T11" fmla="*/ 26 h 26"/>
                <a:gd name="T12" fmla="*/ 0 w 20"/>
                <a:gd name="T13" fmla="*/ 26 h 26"/>
                <a:gd name="T14" fmla="*/ 0 w 20"/>
                <a:gd name="T15" fmla="*/ 4 h 26"/>
                <a:gd name="T16" fmla="*/ 7 w 20"/>
                <a:gd name="T17" fmla="*/ 4 h 26"/>
                <a:gd name="T18" fmla="*/ 8 w 20"/>
                <a:gd name="T19" fmla="*/ 0 h 26"/>
                <a:gd name="T20" fmla="*/ 11 w 20"/>
                <a:gd name="T21" fmla="*/ 0 h 26"/>
                <a:gd name="T22" fmla="*/ 9 w 20"/>
                <a:gd name="T23" fmla="*/ 4 h 26"/>
                <a:gd name="T24" fmla="*/ 20 w 20"/>
                <a:gd name="T25" fmla="*/ 4 h 26"/>
                <a:gd name="T26" fmla="*/ 2 w 20"/>
                <a:gd name="T27" fmla="*/ 10 h 26"/>
                <a:gd name="T28" fmla="*/ 17 w 20"/>
                <a:gd name="T29" fmla="*/ 10 h 26"/>
                <a:gd name="T30" fmla="*/ 17 w 20"/>
                <a:gd name="T31" fmla="*/ 6 h 26"/>
                <a:gd name="T32" fmla="*/ 2 w 20"/>
                <a:gd name="T33" fmla="*/ 6 h 26"/>
                <a:gd name="T34" fmla="*/ 2 w 20"/>
                <a:gd name="T35" fmla="*/ 10 h 26"/>
                <a:gd name="T36" fmla="*/ 2 w 20"/>
                <a:gd name="T37" fmla="*/ 16 h 26"/>
                <a:gd name="T38" fmla="*/ 17 w 20"/>
                <a:gd name="T39" fmla="*/ 16 h 26"/>
                <a:gd name="T40" fmla="*/ 17 w 20"/>
                <a:gd name="T41" fmla="*/ 12 h 26"/>
                <a:gd name="T42" fmla="*/ 2 w 20"/>
                <a:gd name="T43" fmla="*/ 12 h 26"/>
                <a:gd name="T44" fmla="*/ 2 w 20"/>
                <a:gd name="T45" fmla="*/ 16 h 26"/>
                <a:gd name="T46" fmla="*/ 17 w 20"/>
                <a:gd name="T47" fmla="*/ 18 h 26"/>
                <a:gd name="T48" fmla="*/ 2 w 20"/>
                <a:gd name="T49" fmla="*/ 18 h 26"/>
                <a:gd name="T50" fmla="*/ 2 w 20"/>
                <a:gd name="T51" fmla="*/ 22 h 26"/>
                <a:gd name="T52" fmla="*/ 17 w 20"/>
                <a:gd name="T53" fmla="*/ 22 h 26"/>
                <a:gd name="T54" fmla="*/ 17 w 20"/>
                <a:gd name="T55" fmla="*/ 18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0" h="26">
                  <a:moveTo>
                    <a:pt x="20" y="4"/>
                  </a:moveTo>
                  <a:cubicBezTo>
                    <a:pt x="20" y="26"/>
                    <a:pt x="20" y="26"/>
                    <a:pt x="20" y="26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7" y="25"/>
                    <a:pt x="17" y="25"/>
                    <a:pt x="17" y="25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2"/>
                    <a:pt x="8" y="1"/>
                    <a:pt x="8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0" y="1"/>
                    <a:pt x="10" y="3"/>
                    <a:pt x="9" y="4"/>
                  </a:cubicBezTo>
                  <a:lnTo>
                    <a:pt x="20" y="4"/>
                  </a:lnTo>
                  <a:close/>
                  <a:moveTo>
                    <a:pt x="2" y="10"/>
                  </a:moveTo>
                  <a:cubicBezTo>
                    <a:pt x="17" y="10"/>
                    <a:pt x="17" y="10"/>
                    <a:pt x="17" y="10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2" y="6"/>
                    <a:pt x="2" y="6"/>
                    <a:pt x="2" y="6"/>
                  </a:cubicBezTo>
                  <a:lnTo>
                    <a:pt x="2" y="10"/>
                  </a:lnTo>
                  <a:close/>
                  <a:moveTo>
                    <a:pt x="2" y="16"/>
                  </a:moveTo>
                  <a:cubicBezTo>
                    <a:pt x="17" y="16"/>
                    <a:pt x="17" y="16"/>
                    <a:pt x="17" y="16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2" y="12"/>
                    <a:pt x="2" y="12"/>
                    <a:pt x="2" y="12"/>
                  </a:cubicBezTo>
                  <a:lnTo>
                    <a:pt x="2" y="16"/>
                  </a:lnTo>
                  <a:close/>
                  <a:moveTo>
                    <a:pt x="17" y="18"/>
                  </a:moveTo>
                  <a:cubicBezTo>
                    <a:pt x="2" y="18"/>
                    <a:pt x="2" y="18"/>
                    <a:pt x="2" y="18"/>
                  </a:cubicBezTo>
                  <a:cubicBezTo>
                    <a:pt x="2" y="22"/>
                    <a:pt x="2" y="22"/>
                    <a:pt x="2" y="22"/>
                  </a:cubicBezTo>
                  <a:cubicBezTo>
                    <a:pt x="17" y="22"/>
                    <a:pt x="17" y="22"/>
                    <a:pt x="17" y="22"/>
                  </a:cubicBezTo>
                  <a:lnTo>
                    <a:pt x="17" y="1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639999" tIns="320000" rIns="639999" bIns="320000" numCol="1" anchor="t" anchorCtr="0" compatLnSpc="1"/>
            <a:p>
              <a:endParaRPr lang="zh-CN" altLang="en-US" sz="12600"/>
            </a:p>
          </p:txBody>
        </p:sp>
        <p:sp>
          <p:nvSpPr>
            <p:cNvPr id="1048604" name="Freeform 13"/>
            <p:cNvSpPr>
              <a:spLocks noEditPoints="1"/>
            </p:cNvSpPr>
            <p:nvPr/>
          </p:nvSpPr>
          <p:spPr bwMode="auto">
            <a:xfrm>
              <a:off x="9604372" y="1163774"/>
              <a:ext cx="237339" cy="237339"/>
            </a:xfrm>
            <a:custGeom>
              <a:avLst/>
              <a:gdLst>
                <a:gd name="T0" fmla="*/ 14 w 27"/>
                <a:gd name="T1" fmla="*/ 11 h 26"/>
                <a:gd name="T2" fmla="*/ 14 w 27"/>
                <a:gd name="T3" fmla="*/ 15 h 26"/>
                <a:gd name="T4" fmla="*/ 24 w 27"/>
                <a:gd name="T5" fmla="*/ 15 h 26"/>
                <a:gd name="T6" fmla="*/ 24 w 27"/>
                <a:gd name="T7" fmla="*/ 17 h 26"/>
                <a:gd name="T8" fmla="*/ 14 w 27"/>
                <a:gd name="T9" fmla="*/ 17 h 26"/>
                <a:gd name="T10" fmla="*/ 14 w 27"/>
                <a:gd name="T11" fmla="*/ 24 h 26"/>
                <a:gd name="T12" fmla="*/ 26 w 27"/>
                <a:gd name="T13" fmla="*/ 24 h 26"/>
                <a:gd name="T14" fmla="*/ 26 w 27"/>
                <a:gd name="T15" fmla="*/ 26 h 26"/>
                <a:gd name="T16" fmla="*/ 1 w 27"/>
                <a:gd name="T17" fmla="*/ 26 h 26"/>
                <a:gd name="T18" fmla="*/ 1 w 27"/>
                <a:gd name="T19" fmla="*/ 24 h 26"/>
                <a:gd name="T20" fmla="*/ 12 w 27"/>
                <a:gd name="T21" fmla="*/ 24 h 26"/>
                <a:gd name="T22" fmla="*/ 12 w 27"/>
                <a:gd name="T23" fmla="*/ 17 h 26"/>
                <a:gd name="T24" fmla="*/ 2 w 27"/>
                <a:gd name="T25" fmla="*/ 17 h 26"/>
                <a:gd name="T26" fmla="*/ 2 w 27"/>
                <a:gd name="T27" fmla="*/ 15 h 26"/>
                <a:gd name="T28" fmla="*/ 12 w 27"/>
                <a:gd name="T29" fmla="*/ 15 h 26"/>
                <a:gd name="T30" fmla="*/ 12 w 27"/>
                <a:gd name="T31" fmla="*/ 11 h 26"/>
                <a:gd name="T32" fmla="*/ 6 w 27"/>
                <a:gd name="T33" fmla="*/ 11 h 26"/>
                <a:gd name="T34" fmla="*/ 6 w 27"/>
                <a:gd name="T35" fmla="*/ 10 h 26"/>
                <a:gd name="T36" fmla="*/ 1 w 27"/>
                <a:gd name="T37" fmla="*/ 12 h 26"/>
                <a:gd name="T38" fmla="*/ 0 w 27"/>
                <a:gd name="T39" fmla="*/ 10 h 26"/>
                <a:gd name="T40" fmla="*/ 13 w 27"/>
                <a:gd name="T41" fmla="*/ 0 h 26"/>
                <a:gd name="T42" fmla="*/ 15 w 27"/>
                <a:gd name="T43" fmla="*/ 1 h 26"/>
                <a:gd name="T44" fmla="*/ 14 w 27"/>
                <a:gd name="T45" fmla="*/ 2 h 26"/>
                <a:gd name="T46" fmla="*/ 27 w 27"/>
                <a:gd name="T47" fmla="*/ 10 h 26"/>
                <a:gd name="T48" fmla="*/ 25 w 27"/>
                <a:gd name="T49" fmla="*/ 12 h 26"/>
                <a:gd name="T50" fmla="*/ 21 w 27"/>
                <a:gd name="T51" fmla="*/ 10 h 26"/>
                <a:gd name="T52" fmla="*/ 21 w 27"/>
                <a:gd name="T53" fmla="*/ 11 h 26"/>
                <a:gd name="T54" fmla="*/ 14 w 27"/>
                <a:gd name="T55" fmla="*/ 11 h 26"/>
                <a:gd name="T56" fmla="*/ 6 w 27"/>
                <a:gd name="T57" fmla="*/ 18 h 26"/>
                <a:gd name="T58" fmla="*/ 9 w 27"/>
                <a:gd name="T59" fmla="*/ 23 h 26"/>
                <a:gd name="T60" fmla="*/ 7 w 27"/>
                <a:gd name="T61" fmla="*/ 24 h 26"/>
                <a:gd name="T62" fmla="*/ 4 w 27"/>
                <a:gd name="T63" fmla="*/ 19 h 26"/>
                <a:gd name="T64" fmla="*/ 6 w 27"/>
                <a:gd name="T65" fmla="*/ 18 h 26"/>
                <a:gd name="T66" fmla="*/ 20 w 27"/>
                <a:gd name="T67" fmla="*/ 9 h 26"/>
                <a:gd name="T68" fmla="*/ 13 w 27"/>
                <a:gd name="T69" fmla="*/ 4 h 26"/>
                <a:gd name="T70" fmla="*/ 6 w 27"/>
                <a:gd name="T71" fmla="*/ 9 h 26"/>
                <a:gd name="T72" fmla="*/ 20 w 27"/>
                <a:gd name="T73" fmla="*/ 9 h 26"/>
                <a:gd name="T74" fmla="*/ 17 w 27"/>
                <a:gd name="T75" fmla="*/ 23 h 26"/>
                <a:gd name="T76" fmla="*/ 20 w 27"/>
                <a:gd name="T77" fmla="*/ 18 h 26"/>
                <a:gd name="T78" fmla="*/ 22 w 27"/>
                <a:gd name="T79" fmla="*/ 19 h 26"/>
                <a:gd name="T80" fmla="*/ 18 w 27"/>
                <a:gd name="T81" fmla="*/ 24 h 26"/>
                <a:gd name="T82" fmla="*/ 17 w 27"/>
                <a:gd name="T83" fmla="*/ 2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7" h="26">
                  <a:moveTo>
                    <a:pt x="14" y="11"/>
                  </a:moveTo>
                  <a:cubicBezTo>
                    <a:pt x="14" y="15"/>
                    <a:pt x="14" y="15"/>
                    <a:pt x="14" y="15"/>
                  </a:cubicBezTo>
                  <a:cubicBezTo>
                    <a:pt x="24" y="15"/>
                    <a:pt x="24" y="15"/>
                    <a:pt x="24" y="15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4" y="24"/>
                    <a:pt x="14" y="24"/>
                    <a:pt x="14" y="24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26" y="26"/>
                    <a:pt x="26" y="26"/>
                    <a:pt x="26" y="26"/>
                  </a:cubicBezTo>
                  <a:cubicBezTo>
                    <a:pt x="1" y="26"/>
                    <a:pt x="1" y="26"/>
                    <a:pt x="1" y="26"/>
                  </a:cubicBezTo>
                  <a:cubicBezTo>
                    <a:pt x="1" y="24"/>
                    <a:pt x="1" y="24"/>
                    <a:pt x="1" y="24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4" y="11"/>
                    <a:pt x="3" y="11"/>
                    <a:pt x="1" y="12"/>
                  </a:cubicBezTo>
                  <a:cubicBezTo>
                    <a:pt x="1" y="11"/>
                    <a:pt x="0" y="10"/>
                    <a:pt x="0" y="10"/>
                  </a:cubicBezTo>
                  <a:cubicBezTo>
                    <a:pt x="5" y="8"/>
                    <a:pt x="10" y="5"/>
                    <a:pt x="13" y="0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2"/>
                    <a:pt x="15" y="2"/>
                    <a:pt x="14" y="2"/>
                  </a:cubicBezTo>
                  <a:cubicBezTo>
                    <a:pt x="17" y="5"/>
                    <a:pt x="22" y="8"/>
                    <a:pt x="27" y="10"/>
                  </a:cubicBezTo>
                  <a:cubicBezTo>
                    <a:pt x="26" y="10"/>
                    <a:pt x="25" y="11"/>
                    <a:pt x="25" y="12"/>
                  </a:cubicBezTo>
                  <a:cubicBezTo>
                    <a:pt x="24" y="11"/>
                    <a:pt x="22" y="10"/>
                    <a:pt x="21" y="10"/>
                  </a:cubicBezTo>
                  <a:cubicBezTo>
                    <a:pt x="21" y="11"/>
                    <a:pt x="21" y="11"/>
                    <a:pt x="21" y="11"/>
                  </a:cubicBezTo>
                  <a:lnTo>
                    <a:pt x="14" y="11"/>
                  </a:lnTo>
                  <a:close/>
                  <a:moveTo>
                    <a:pt x="6" y="18"/>
                  </a:moveTo>
                  <a:cubicBezTo>
                    <a:pt x="7" y="19"/>
                    <a:pt x="9" y="22"/>
                    <a:pt x="9" y="23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7" y="22"/>
                    <a:pt x="6" y="20"/>
                    <a:pt x="4" y="19"/>
                  </a:cubicBezTo>
                  <a:lnTo>
                    <a:pt x="6" y="18"/>
                  </a:lnTo>
                  <a:close/>
                  <a:moveTo>
                    <a:pt x="20" y="9"/>
                  </a:moveTo>
                  <a:cubicBezTo>
                    <a:pt x="18" y="8"/>
                    <a:pt x="15" y="6"/>
                    <a:pt x="13" y="4"/>
                  </a:cubicBezTo>
                  <a:cubicBezTo>
                    <a:pt x="11" y="6"/>
                    <a:pt x="9" y="8"/>
                    <a:pt x="6" y="9"/>
                  </a:cubicBezTo>
                  <a:lnTo>
                    <a:pt x="20" y="9"/>
                  </a:lnTo>
                  <a:close/>
                  <a:moveTo>
                    <a:pt x="17" y="23"/>
                  </a:moveTo>
                  <a:cubicBezTo>
                    <a:pt x="18" y="22"/>
                    <a:pt x="19" y="19"/>
                    <a:pt x="20" y="18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21" y="20"/>
                    <a:pt x="19" y="22"/>
                    <a:pt x="18" y="24"/>
                  </a:cubicBezTo>
                  <a:lnTo>
                    <a:pt x="17" y="2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639999" tIns="320000" rIns="639999" bIns="320000" numCol="1" anchor="t" anchorCtr="0" compatLnSpc="1"/>
            <a:p>
              <a:endParaRPr lang="zh-CN" altLang="en-US" sz="12600"/>
            </a:p>
          </p:txBody>
        </p:sp>
        <p:sp>
          <p:nvSpPr>
            <p:cNvPr id="1048605" name="Freeform 14"/>
            <p:cNvSpPr/>
            <p:nvPr/>
          </p:nvSpPr>
          <p:spPr bwMode="auto">
            <a:xfrm>
              <a:off x="9978364" y="1178159"/>
              <a:ext cx="194186" cy="230149"/>
            </a:xfrm>
            <a:custGeom>
              <a:avLst/>
              <a:gdLst>
                <a:gd name="T0" fmla="*/ 27 w 27"/>
                <a:gd name="T1" fmla="*/ 7 h 32"/>
                <a:gd name="T2" fmla="*/ 27 w 27"/>
                <a:gd name="T3" fmla="*/ 32 h 32"/>
                <a:gd name="T4" fmla="*/ 25 w 27"/>
                <a:gd name="T5" fmla="*/ 32 h 32"/>
                <a:gd name="T6" fmla="*/ 25 w 27"/>
                <a:gd name="T7" fmla="*/ 30 h 32"/>
                <a:gd name="T8" fmla="*/ 0 w 27"/>
                <a:gd name="T9" fmla="*/ 30 h 32"/>
                <a:gd name="T10" fmla="*/ 0 w 27"/>
                <a:gd name="T11" fmla="*/ 7 h 32"/>
                <a:gd name="T12" fmla="*/ 3 w 27"/>
                <a:gd name="T13" fmla="*/ 7 h 32"/>
                <a:gd name="T14" fmla="*/ 3 w 27"/>
                <a:gd name="T15" fmla="*/ 27 h 32"/>
                <a:gd name="T16" fmla="*/ 13 w 27"/>
                <a:gd name="T17" fmla="*/ 27 h 32"/>
                <a:gd name="T18" fmla="*/ 13 w 27"/>
                <a:gd name="T19" fmla="*/ 0 h 32"/>
                <a:gd name="T20" fmla="*/ 15 w 27"/>
                <a:gd name="T21" fmla="*/ 0 h 32"/>
                <a:gd name="T22" fmla="*/ 15 w 27"/>
                <a:gd name="T23" fmla="*/ 27 h 32"/>
                <a:gd name="T24" fmla="*/ 25 w 27"/>
                <a:gd name="T25" fmla="*/ 27 h 32"/>
                <a:gd name="T26" fmla="*/ 25 w 27"/>
                <a:gd name="T27" fmla="*/ 7 h 32"/>
                <a:gd name="T28" fmla="*/ 27 w 27"/>
                <a:gd name="T29" fmla="*/ 7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7" h="32">
                  <a:moveTo>
                    <a:pt x="27" y="7"/>
                  </a:moveTo>
                  <a:lnTo>
                    <a:pt x="27" y="32"/>
                  </a:lnTo>
                  <a:lnTo>
                    <a:pt x="25" y="32"/>
                  </a:lnTo>
                  <a:lnTo>
                    <a:pt x="25" y="30"/>
                  </a:lnTo>
                  <a:lnTo>
                    <a:pt x="0" y="30"/>
                  </a:lnTo>
                  <a:lnTo>
                    <a:pt x="0" y="7"/>
                  </a:lnTo>
                  <a:lnTo>
                    <a:pt x="3" y="7"/>
                  </a:lnTo>
                  <a:lnTo>
                    <a:pt x="3" y="27"/>
                  </a:lnTo>
                  <a:lnTo>
                    <a:pt x="13" y="27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5" y="27"/>
                  </a:lnTo>
                  <a:lnTo>
                    <a:pt x="25" y="27"/>
                  </a:lnTo>
                  <a:lnTo>
                    <a:pt x="25" y="7"/>
                  </a:lnTo>
                  <a:lnTo>
                    <a:pt x="27" y="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639999" tIns="320000" rIns="639999" bIns="320000" numCol="1" anchor="t" anchorCtr="0" compatLnSpc="1"/>
            <a:p>
              <a:endParaRPr lang="zh-CN" altLang="en-US" sz="12600"/>
            </a:p>
          </p:txBody>
        </p:sp>
        <p:sp>
          <p:nvSpPr>
            <p:cNvPr id="1048606" name="Freeform 15"/>
            <p:cNvSpPr>
              <a:spLocks noEditPoints="1"/>
            </p:cNvSpPr>
            <p:nvPr/>
          </p:nvSpPr>
          <p:spPr bwMode="auto">
            <a:xfrm>
              <a:off x="10316394" y="1178159"/>
              <a:ext cx="237339" cy="230149"/>
            </a:xfrm>
            <a:custGeom>
              <a:avLst/>
              <a:gdLst>
                <a:gd name="T0" fmla="*/ 21 w 27"/>
                <a:gd name="T1" fmla="*/ 5 h 26"/>
                <a:gd name="T2" fmla="*/ 21 w 27"/>
                <a:gd name="T3" fmla="*/ 6 h 26"/>
                <a:gd name="T4" fmla="*/ 19 w 27"/>
                <a:gd name="T5" fmla="*/ 24 h 26"/>
                <a:gd name="T6" fmla="*/ 16 w 27"/>
                <a:gd name="T7" fmla="*/ 26 h 26"/>
                <a:gd name="T8" fmla="*/ 12 w 27"/>
                <a:gd name="T9" fmla="*/ 25 h 26"/>
                <a:gd name="T10" fmla="*/ 11 w 27"/>
                <a:gd name="T11" fmla="*/ 23 h 26"/>
                <a:gd name="T12" fmla="*/ 15 w 27"/>
                <a:gd name="T13" fmla="*/ 23 h 26"/>
                <a:gd name="T14" fmla="*/ 17 w 27"/>
                <a:gd name="T15" fmla="*/ 23 h 26"/>
                <a:gd name="T16" fmla="*/ 18 w 27"/>
                <a:gd name="T17" fmla="*/ 7 h 26"/>
                <a:gd name="T18" fmla="*/ 13 w 27"/>
                <a:gd name="T19" fmla="*/ 7 h 26"/>
                <a:gd name="T20" fmla="*/ 2 w 27"/>
                <a:gd name="T21" fmla="*/ 26 h 26"/>
                <a:gd name="T22" fmla="*/ 0 w 27"/>
                <a:gd name="T23" fmla="*/ 24 h 26"/>
                <a:gd name="T24" fmla="*/ 10 w 27"/>
                <a:gd name="T25" fmla="*/ 7 h 26"/>
                <a:gd name="T26" fmla="*/ 2 w 27"/>
                <a:gd name="T27" fmla="*/ 7 h 26"/>
                <a:gd name="T28" fmla="*/ 2 w 27"/>
                <a:gd name="T29" fmla="*/ 5 h 26"/>
                <a:gd name="T30" fmla="*/ 10 w 27"/>
                <a:gd name="T31" fmla="*/ 5 h 26"/>
                <a:gd name="T32" fmla="*/ 10 w 27"/>
                <a:gd name="T33" fmla="*/ 5 h 26"/>
                <a:gd name="T34" fmla="*/ 10 w 27"/>
                <a:gd name="T35" fmla="*/ 0 h 26"/>
                <a:gd name="T36" fmla="*/ 13 w 27"/>
                <a:gd name="T37" fmla="*/ 0 h 26"/>
                <a:gd name="T38" fmla="*/ 13 w 27"/>
                <a:gd name="T39" fmla="*/ 5 h 26"/>
                <a:gd name="T40" fmla="*/ 13 w 27"/>
                <a:gd name="T41" fmla="*/ 5 h 26"/>
                <a:gd name="T42" fmla="*/ 21 w 27"/>
                <a:gd name="T43" fmla="*/ 5 h 26"/>
                <a:gd name="T44" fmla="*/ 6 w 27"/>
                <a:gd name="T45" fmla="*/ 10 h 26"/>
                <a:gd name="T46" fmla="*/ 2 w 27"/>
                <a:gd name="T47" fmla="*/ 18 h 26"/>
                <a:gd name="T48" fmla="*/ 1 w 27"/>
                <a:gd name="T49" fmla="*/ 17 h 26"/>
                <a:gd name="T50" fmla="*/ 4 w 27"/>
                <a:gd name="T51" fmla="*/ 10 h 26"/>
                <a:gd name="T52" fmla="*/ 6 w 27"/>
                <a:gd name="T53" fmla="*/ 10 h 26"/>
                <a:gd name="T54" fmla="*/ 23 w 27"/>
                <a:gd name="T55" fmla="*/ 9 h 26"/>
                <a:gd name="T56" fmla="*/ 27 w 27"/>
                <a:gd name="T57" fmla="*/ 18 h 26"/>
                <a:gd name="T58" fmla="*/ 25 w 27"/>
                <a:gd name="T59" fmla="*/ 19 h 26"/>
                <a:gd name="T60" fmla="*/ 21 w 27"/>
                <a:gd name="T61" fmla="*/ 10 h 26"/>
                <a:gd name="T62" fmla="*/ 23 w 27"/>
                <a:gd name="T63" fmla="*/ 9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7" h="26">
                  <a:moveTo>
                    <a:pt x="21" y="5"/>
                  </a:moveTo>
                  <a:cubicBezTo>
                    <a:pt x="21" y="5"/>
                    <a:pt x="21" y="6"/>
                    <a:pt x="21" y="6"/>
                  </a:cubicBezTo>
                  <a:cubicBezTo>
                    <a:pt x="20" y="19"/>
                    <a:pt x="20" y="23"/>
                    <a:pt x="19" y="24"/>
                  </a:cubicBezTo>
                  <a:cubicBezTo>
                    <a:pt x="18" y="25"/>
                    <a:pt x="17" y="25"/>
                    <a:pt x="16" y="26"/>
                  </a:cubicBezTo>
                  <a:cubicBezTo>
                    <a:pt x="15" y="26"/>
                    <a:pt x="13" y="26"/>
                    <a:pt x="12" y="25"/>
                  </a:cubicBezTo>
                  <a:cubicBezTo>
                    <a:pt x="12" y="25"/>
                    <a:pt x="11" y="24"/>
                    <a:pt x="11" y="23"/>
                  </a:cubicBezTo>
                  <a:cubicBezTo>
                    <a:pt x="13" y="23"/>
                    <a:pt x="15" y="23"/>
                    <a:pt x="15" y="23"/>
                  </a:cubicBezTo>
                  <a:cubicBezTo>
                    <a:pt x="16" y="23"/>
                    <a:pt x="16" y="23"/>
                    <a:pt x="17" y="23"/>
                  </a:cubicBezTo>
                  <a:cubicBezTo>
                    <a:pt x="18" y="22"/>
                    <a:pt x="18" y="18"/>
                    <a:pt x="18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2" y="13"/>
                    <a:pt x="11" y="21"/>
                    <a:pt x="2" y="26"/>
                  </a:cubicBezTo>
                  <a:cubicBezTo>
                    <a:pt x="2" y="26"/>
                    <a:pt x="1" y="25"/>
                    <a:pt x="0" y="24"/>
                  </a:cubicBezTo>
                  <a:cubicBezTo>
                    <a:pt x="8" y="20"/>
                    <a:pt x="10" y="13"/>
                    <a:pt x="10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5"/>
                    <a:pt x="13" y="5"/>
                    <a:pt x="13" y="5"/>
                  </a:cubicBezTo>
                  <a:lnTo>
                    <a:pt x="21" y="5"/>
                  </a:lnTo>
                  <a:close/>
                  <a:moveTo>
                    <a:pt x="6" y="10"/>
                  </a:moveTo>
                  <a:cubicBezTo>
                    <a:pt x="5" y="13"/>
                    <a:pt x="4" y="16"/>
                    <a:pt x="2" y="18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2" y="15"/>
                    <a:pt x="4" y="12"/>
                    <a:pt x="4" y="10"/>
                  </a:cubicBezTo>
                  <a:lnTo>
                    <a:pt x="6" y="10"/>
                  </a:lnTo>
                  <a:close/>
                  <a:moveTo>
                    <a:pt x="23" y="9"/>
                  </a:moveTo>
                  <a:cubicBezTo>
                    <a:pt x="25" y="12"/>
                    <a:pt x="26" y="16"/>
                    <a:pt x="27" y="18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24" y="17"/>
                    <a:pt x="23" y="13"/>
                    <a:pt x="21" y="10"/>
                  </a:cubicBezTo>
                  <a:lnTo>
                    <a:pt x="23" y="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639999" tIns="320000" rIns="639999" bIns="320000" numCol="1" anchor="t" anchorCtr="0" compatLnSpc="1"/>
            <a:p>
              <a:endParaRPr lang="zh-CN" altLang="en-US" sz="12600"/>
            </a:p>
          </p:txBody>
        </p:sp>
        <p:sp>
          <p:nvSpPr>
            <p:cNvPr id="1048607" name="Freeform 16"/>
            <p:cNvSpPr>
              <a:spLocks noEditPoints="1"/>
            </p:cNvSpPr>
            <p:nvPr/>
          </p:nvSpPr>
          <p:spPr bwMode="auto">
            <a:xfrm>
              <a:off x="10676003" y="1178159"/>
              <a:ext cx="230150" cy="230149"/>
            </a:xfrm>
            <a:custGeom>
              <a:avLst/>
              <a:gdLst>
                <a:gd name="T0" fmla="*/ 10 w 26"/>
                <a:gd name="T1" fmla="*/ 1 h 26"/>
                <a:gd name="T2" fmla="*/ 2 w 26"/>
                <a:gd name="T3" fmla="*/ 13 h 26"/>
                <a:gd name="T4" fmla="*/ 0 w 26"/>
                <a:gd name="T5" fmla="*/ 12 h 26"/>
                <a:gd name="T6" fmla="*/ 8 w 26"/>
                <a:gd name="T7" fmla="*/ 1 h 26"/>
                <a:gd name="T8" fmla="*/ 10 w 26"/>
                <a:gd name="T9" fmla="*/ 1 h 26"/>
                <a:gd name="T10" fmla="*/ 18 w 26"/>
                <a:gd name="T11" fmla="*/ 15 h 26"/>
                <a:gd name="T12" fmla="*/ 25 w 26"/>
                <a:gd name="T13" fmla="*/ 25 h 26"/>
                <a:gd name="T14" fmla="*/ 23 w 26"/>
                <a:gd name="T15" fmla="*/ 26 h 26"/>
                <a:gd name="T16" fmla="*/ 21 w 26"/>
                <a:gd name="T17" fmla="*/ 23 h 26"/>
                <a:gd name="T18" fmla="*/ 4 w 26"/>
                <a:gd name="T19" fmla="*/ 24 h 26"/>
                <a:gd name="T20" fmla="*/ 3 w 26"/>
                <a:gd name="T21" fmla="*/ 22 h 26"/>
                <a:gd name="T22" fmla="*/ 5 w 26"/>
                <a:gd name="T23" fmla="*/ 20 h 26"/>
                <a:gd name="T24" fmla="*/ 12 w 26"/>
                <a:gd name="T25" fmla="*/ 8 h 26"/>
                <a:gd name="T26" fmla="*/ 15 w 26"/>
                <a:gd name="T27" fmla="*/ 10 h 26"/>
                <a:gd name="T28" fmla="*/ 7 w 26"/>
                <a:gd name="T29" fmla="*/ 21 h 26"/>
                <a:gd name="T30" fmla="*/ 20 w 26"/>
                <a:gd name="T31" fmla="*/ 21 h 26"/>
                <a:gd name="T32" fmla="*/ 16 w 26"/>
                <a:gd name="T33" fmla="*/ 16 h 26"/>
                <a:gd name="T34" fmla="*/ 18 w 26"/>
                <a:gd name="T35" fmla="*/ 15 h 26"/>
                <a:gd name="T36" fmla="*/ 18 w 26"/>
                <a:gd name="T37" fmla="*/ 0 h 26"/>
                <a:gd name="T38" fmla="*/ 26 w 26"/>
                <a:gd name="T39" fmla="*/ 11 h 26"/>
                <a:gd name="T40" fmla="*/ 25 w 26"/>
                <a:gd name="T41" fmla="*/ 13 h 26"/>
                <a:gd name="T42" fmla="*/ 16 w 26"/>
                <a:gd name="T43" fmla="*/ 1 h 26"/>
                <a:gd name="T44" fmla="*/ 18 w 26"/>
                <a:gd name="T4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6" h="26">
                  <a:moveTo>
                    <a:pt x="10" y="1"/>
                  </a:moveTo>
                  <a:cubicBezTo>
                    <a:pt x="9" y="6"/>
                    <a:pt x="5" y="10"/>
                    <a:pt x="2" y="13"/>
                  </a:cubicBezTo>
                  <a:cubicBezTo>
                    <a:pt x="2" y="13"/>
                    <a:pt x="1" y="12"/>
                    <a:pt x="0" y="12"/>
                  </a:cubicBezTo>
                  <a:cubicBezTo>
                    <a:pt x="4" y="9"/>
                    <a:pt x="6" y="5"/>
                    <a:pt x="8" y="1"/>
                  </a:cubicBezTo>
                  <a:lnTo>
                    <a:pt x="10" y="1"/>
                  </a:lnTo>
                  <a:close/>
                  <a:moveTo>
                    <a:pt x="18" y="15"/>
                  </a:moveTo>
                  <a:cubicBezTo>
                    <a:pt x="21" y="18"/>
                    <a:pt x="24" y="22"/>
                    <a:pt x="25" y="25"/>
                  </a:cubicBezTo>
                  <a:cubicBezTo>
                    <a:pt x="23" y="26"/>
                    <a:pt x="23" y="26"/>
                    <a:pt x="23" y="26"/>
                  </a:cubicBezTo>
                  <a:cubicBezTo>
                    <a:pt x="23" y="25"/>
                    <a:pt x="22" y="24"/>
                    <a:pt x="21" y="23"/>
                  </a:cubicBezTo>
                  <a:cubicBezTo>
                    <a:pt x="6" y="24"/>
                    <a:pt x="5" y="24"/>
                    <a:pt x="4" y="24"/>
                  </a:cubicBezTo>
                  <a:cubicBezTo>
                    <a:pt x="3" y="24"/>
                    <a:pt x="3" y="23"/>
                    <a:pt x="3" y="22"/>
                  </a:cubicBezTo>
                  <a:cubicBezTo>
                    <a:pt x="3" y="22"/>
                    <a:pt x="4" y="21"/>
                    <a:pt x="5" y="20"/>
                  </a:cubicBezTo>
                  <a:cubicBezTo>
                    <a:pt x="6" y="18"/>
                    <a:pt x="10" y="13"/>
                    <a:pt x="12" y="8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2" y="14"/>
                    <a:pt x="9" y="18"/>
                    <a:pt x="7" y="21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19"/>
                    <a:pt x="18" y="17"/>
                    <a:pt x="16" y="16"/>
                  </a:cubicBezTo>
                  <a:lnTo>
                    <a:pt x="18" y="15"/>
                  </a:lnTo>
                  <a:close/>
                  <a:moveTo>
                    <a:pt x="18" y="0"/>
                  </a:moveTo>
                  <a:cubicBezTo>
                    <a:pt x="20" y="4"/>
                    <a:pt x="23" y="9"/>
                    <a:pt x="26" y="11"/>
                  </a:cubicBezTo>
                  <a:cubicBezTo>
                    <a:pt x="26" y="12"/>
                    <a:pt x="25" y="13"/>
                    <a:pt x="25" y="13"/>
                  </a:cubicBezTo>
                  <a:cubicBezTo>
                    <a:pt x="22" y="10"/>
                    <a:pt x="18" y="6"/>
                    <a:pt x="16" y="1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639999" tIns="320000" rIns="639999" bIns="320000" numCol="1" anchor="t" anchorCtr="0" compatLnSpc="1"/>
            <a:p>
              <a:endParaRPr lang="zh-CN" altLang="en-US" sz="12600"/>
            </a:p>
          </p:txBody>
        </p:sp>
        <p:sp>
          <p:nvSpPr>
            <p:cNvPr id="1048608" name="Freeform 17"/>
            <p:cNvSpPr>
              <a:spLocks noEditPoints="1"/>
            </p:cNvSpPr>
            <p:nvPr/>
          </p:nvSpPr>
          <p:spPr bwMode="auto">
            <a:xfrm>
              <a:off x="11035611" y="1178159"/>
              <a:ext cx="230150" cy="230149"/>
            </a:xfrm>
            <a:custGeom>
              <a:avLst/>
              <a:gdLst>
                <a:gd name="T0" fmla="*/ 8 w 26"/>
                <a:gd name="T1" fmla="*/ 20 h 26"/>
                <a:gd name="T2" fmla="*/ 8 w 26"/>
                <a:gd name="T3" fmla="*/ 26 h 26"/>
                <a:gd name="T4" fmla="*/ 7 w 26"/>
                <a:gd name="T5" fmla="*/ 26 h 26"/>
                <a:gd name="T6" fmla="*/ 7 w 26"/>
                <a:gd name="T7" fmla="*/ 20 h 26"/>
                <a:gd name="T8" fmla="*/ 0 w 26"/>
                <a:gd name="T9" fmla="*/ 21 h 26"/>
                <a:gd name="T10" fmla="*/ 0 w 26"/>
                <a:gd name="T11" fmla="*/ 19 h 26"/>
                <a:gd name="T12" fmla="*/ 7 w 26"/>
                <a:gd name="T13" fmla="*/ 18 h 26"/>
                <a:gd name="T14" fmla="*/ 7 w 26"/>
                <a:gd name="T15" fmla="*/ 14 h 26"/>
                <a:gd name="T16" fmla="*/ 3 w 26"/>
                <a:gd name="T17" fmla="*/ 14 h 26"/>
                <a:gd name="T18" fmla="*/ 1 w 26"/>
                <a:gd name="T19" fmla="*/ 14 h 26"/>
                <a:gd name="T20" fmla="*/ 1 w 26"/>
                <a:gd name="T21" fmla="*/ 12 h 26"/>
                <a:gd name="T22" fmla="*/ 2 w 26"/>
                <a:gd name="T23" fmla="*/ 10 h 26"/>
                <a:gd name="T24" fmla="*/ 4 w 26"/>
                <a:gd name="T25" fmla="*/ 5 h 26"/>
                <a:gd name="T26" fmla="*/ 0 w 26"/>
                <a:gd name="T27" fmla="*/ 5 h 26"/>
                <a:gd name="T28" fmla="*/ 0 w 26"/>
                <a:gd name="T29" fmla="*/ 3 h 26"/>
                <a:gd name="T30" fmla="*/ 5 w 26"/>
                <a:gd name="T31" fmla="*/ 3 h 26"/>
                <a:gd name="T32" fmla="*/ 5 w 26"/>
                <a:gd name="T33" fmla="*/ 0 h 26"/>
                <a:gd name="T34" fmla="*/ 8 w 26"/>
                <a:gd name="T35" fmla="*/ 0 h 26"/>
                <a:gd name="T36" fmla="*/ 7 w 26"/>
                <a:gd name="T37" fmla="*/ 3 h 26"/>
                <a:gd name="T38" fmla="*/ 12 w 26"/>
                <a:gd name="T39" fmla="*/ 3 h 26"/>
                <a:gd name="T40" fmla="*/ 12 w 26"/>
                <a:gd name="T41" fmla="*/ 5 h 26"/>
                <a:gd name="T42" fmla="*/ 6 w 26"/>
                <a:gd name="T43" fmla="*/ 5 h 26"/>
                <a:gd name="T44" fmla="*/ 3 w 26"/>
                <a:gd name="T45" fmla="*/ 12 h 26"/>
                <a:gd name="T46" fmla="*/ 7 w 26"/>
                <a:gd name="T47" fmla="*/ 12 h 26"/>
                <a:gd name="T48" fmla="*/ 7 w 26"/>
                <a:gd name="T49" fmla="*/ 8 h 26"/>
                <a:gd name="T50" fmla="*/ 8 w 26"/>
                <a:gd name="T51" fmla="*/ 8 h 26"/>
                <a:gd name="T52" fmla="*/ 8 w 26"/>
                <a:gd name="T53" fmla="*/ 12 h 26"/>
                <a:gd name="T54" fmla="*/ 12 w 26"/>
                <a:gd name="T55" fmla="*/ 12 h 26"/>
                <a:gd name="T56" fmla="*/ 12 w 26"/>
                <a:gd name="T57" fmla="*/ 14 h 26"/>
                <a:gd name="T58" fmla="*/ 8 w 26"/>
                <a:gd name="T59" fmla="*/ 14 h 26"/>
                <a:gd name="T60" fmla="*/ 8 w 26"/>
                <a:gd name="T61" fmla="*/ 18 h 26"/>
                <a:gd name="T62" fmla="*/ 12 w 26"/>
                <a:gd name="T63" fmla="*/ 17 h 26"/>
                <a:gd name="T64" fmla="*/ 12 w 26"/>
                <a:gd name="T65" fmla="*/ 19 h 26"/>
                <a:gd name="T66" fmla="*/ 8 w 26"/>
                <a:gd name="T67" fmla="*/ 20 h 26"/>
                <a:gd name="T68" fmla="*/ 20 w 26"/>
                <a:gd name="T69" fmla="*/ 10 h 26"/>
                <a:gd name="T70" fmla="*/ 20 w 26"/>
                <a:gd name="T71" fmla="*/ 13 h 26"/>
                <a:gd name="T72" fmla="*/ 26 w 26"/>
                <a:gd name="T73" fmla="*/ 24 h 26"/>
                <a:gd name="T74" fmla="*/ 25 w 26"/>
                <a:gd name="T75" fmla="*/ 26 h 26"/>
                <a:gd name="T76" fmla="*/ 19 w 26"/>
                <a:gd name="T77" fmla="*/ 17 h 26"/>
                <a:gd name="T78" fmla="*/ 13 w 26"/>
                <a:gd name="T79" fmla="*/ 26 h 26"/>
                <a:gd name="T80" fmla="*/ 11 w 26"/>
                <a:gd name="T81" fmla="*/ 25 h 26"/>
                <a:gd name="T82" fmla="*/ 18 w 26"/>
                <a:gd name="T83" fmla="*/ 10 h 26"/>
                <a:gd name="T84" fmla="*/ 18 w 26"/>
                <a:gd name="T85" fmla="*/ 9 h 26"/>
                <a:gd name="T86" fmla="*/ 20 w 26"/>
                <a:gd name="T87" fmla="*/ 9 h 26"/>
                <a:gd name="T88" fmla="*/ 20 w 26"/>
                <a:gd name="T89" fmla="*/ 10 h 26"/>
                <a:gd name="T90" fmla="*/ 16 w 26"/>
                <a:gd name="T91" fmla="*/ 6 h 26"/>
                <a:gd name="T92" fmla="*/ 14 w 26"/>
                <a:gd name="T93" fmla="*/ 12 h 26"/>
                <a:gd name="T94" fmla="*/ 12 w 26"/>
                <a:gd name="T95" fmla="*/ 11 h 26"/>
                <a:gd name="T96" fmla="*/ 15 w 26"/>
                <a:gd name="T97" fmla="*/ 0 h 26"/>
                <a:gd name="T98" fmla="*/ 18 w 26"/>
                <a:gd name="T99" fmla="*/ 0 h 26"/>
                <a:gd name="T100" fmla="*/ 17 w 26"/>
                <a:gd name="T101" fmla="*/ 4 h 26"/>
                <a:gd name="T102" fmla="*/ 24 w 26"/>
                <a:gd name="T103" fmla="*/ 4 h 26"/>
                <a:gd name="T104" fmla="*/ 25 w 26"/>
                <a:gd name="T105" fmla="*/ 4 h 26"/>
                <a:gd name="T106" fmla="*/ 26 w 26"/>
                <a:gd name="T107" fmla="*/ 4 h 26"/>
                <a:gd name="T108" fmla="*/ 24 w 26"/>
                <a:gd name="T109" fmla="*/ 12 h 26"/>
                <a:gd name="T110" fmla="*/ 22 w 26"/>
                <a:gd name="T111" fmla="*/ 12 h 26"/>
                <a:gd name="T112" fmla="*/ 24 w 26"/>
                <a:gd name="T113" fmla="*/ 6 h 26"/>
                <a:gd name="T114" fmla="*/ 16 w 26"/>
                <a:gd name="T11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6" h="26">
                  <a:moveTo>
                    <a:pt x="8" y="20"/>
                  </a:moveTo>
                  <a:cubicBezTo>
                    <a:pt x="8" y="26"/>
                    <a:pt x="8" y="26"/>
                    <a:pt x="8" y="26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4" y="20"/>
                    <a:pt x="2" y="21"/>
                    <a:pt x="0" y="21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2" y="19"/>
                    <a:pt x="4" y="18"/>
                    <a:pt x="7" y="18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2" y="14"/>
                    <a:pt x="2" y="14"/>
                    <a:pt x="1" y="14"/>
                  </a:cubicBezTo>
                  <a:cubicBezTo>
                    <a:pt x="1" y="14"/>
                    <a:pt x="1" y="13"/>
                    <a:pt x="1" y="12"/>
                  </a:cubicBezTo>
                  <a:cubicBezTo>
                    <a:pt x="1" y="12"/>
                    <a:pt x="2" y="11"/>
                    <a:pt x="2" y="10"/>
                  </a:cubicBezTo>
                  <a:cubicBezTo>
                    <a:pt x="2" y="9"/>
                    <a:pt x="3" y="8"/>
                    <a:pt x="4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2"/>
                    <a:pt x="5" y="1"/>
                    <a:pt x="5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7" y="1"/>
                    <a:pt x="7" y="2"/>
                    <a:pt x="7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5" y="8"/>
                    <a:pt x="4" y="10"/>
                    <a:pt x="3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2" y="19"/>
                    <a:pt x="12" y="19"/>
                    <a:pt x="12" y="19"/>
                  </a:cubicBezTo>
                  <a:lnTo>
                    <a:pt x="8" y="20"/>
                  </a:lnTo>
                  <a:close/>
                  <a:moveTo>
                    <a:pt x="20" y="10"/>
                  </a:moveTo>
                  <a:cubicBezTo>
                    <a:pt x="20" y="11"/>
                    <a:pt x="20" y="12"/>
                    <a:pt x="20" y="13"/>
                  </a:cubicBezTo>
                  <a:cubicBezTo>
                    <a:pt x="21" y="18"/>
                    <a:pt x="23" y="22"/>
                    <a:pt x="26" y="24"/>
                  </a:cubicBezTo>
                  <a:cubicBezTo>
                    <a:pt x="26" y="25"/>
                    <a:pt x="25" y="26"/>
                    <a:pt x="25" y="26"/>
                  </a:cubicBezTo>
                  <a:cubicBezTo>
                    <a:pt x="22" y="24"/>
                    <a:pt x="20" y="21"/>
                    <a:pt x="19" y="17"/>
                  </a:cubicBezTo>
                  <a:cubicBezTo>
                    <a:pt x="18" y="20"/>
                    <a:pt x="16" y="23"/>
                    <a:pt x="13" y="26"/>
                  </a:cubicBezTo>
                  <a:cubicBezTo>
                    <a:pt x="12" y="26"/>
                    <a:pt x="12" y="25"/>
                    <a:pt x="11" y="25"/>
                  </a:cubicBezTo>
                  <a:cubicBezTo>
                    <a:pt x="17" y="20"/>
                    <a:pt x="18" y="14"/>
                    <a:pt x="18" y="10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20" y="9"/>
                    <a:pt x="20" y="9"/>
                    <a:pt x="20" y="9"/>
                  </a:cubicBezTo>
                  <a:lnTo>
                    <a:pt x="20" y="10"/>
                  </a:lnTo>
                  <a:close/>
                  <a:moveTo>
                    <a:pt x="16" y="6"/>
                  </a:moveTo>
                  <a:cubicBezTo>
                    <a:pt x="16" y="8"/>
                    <a:pt x="15" y="11"/>
                    <a:pt x="14" y="12"/>
                  </a:cubicBezTo>
                  <a:cubicBezTo>
                    <a:pt x="13" y="12"/>
                    <a:pt x="12" y="11"/>
                    <a:pt x="12" y="11"/>
                  </a:cubicBezTo>
                  <a:cubicBezTo>
                    <a:pt x="14" y="8"/>
                    <a:pt x="15" y="4"/>
                    <a:pt x="15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7" y="1"/>
                    <a:pt x="17" y="3"/>
                    <a:pt x="17" y="4"/>
                  </a:cubicBezTo>
                  <a:cubicBezTo>
                    <a:pt x="24" y="4"/>
                    <a:pt x="24" y="4"/>
                    <a:pt x="24" y="4"/>
                  </a:cubicBezTo>
                  <a:cubicBezTo>
                    <a:pt x="25" y="4"/>
                    <a:pt x="25" y="4"/>
                    <a:pt x="25" y="4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5" y="7"/>
                    <a:pt x="25" y="10"/>
                    <a:pt x="24" y="12"/>
                  </a:cubicBezTo>
                  <a:cubicBezTo>
                    <a:pt x="22" y="12"/>
                    <a:pt x="22" y="12"/>
                    <a:pt x="22" y="12"/>
                  </a:cubicBezTo>
                  <a:cubicBezTo>
                    <a:pt x="23" y="10"/>
                    <a:pt x="23" y="8"/>
                    <a:pt x="24" y="6"/>
                  </a:cubicBezTo>
                  <a:lnTo>
                    <a:pt x="16" y="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639999" tIns="320000" rIns="639999" bIns="320000" numCol="1" anchor="t" anchorCtr="0" compatLnSpc="1"/>
            <a:p>
              <a:endParaRPr lang="zh-CN" altLang="en-US" sz="12600"/>
            </a:p>
          </p:txBody>
        </p:sp>
        <p:sp>
          <p:nvSpPr>
            <p:cNvPr id="1048609" name="Freeform 18"/>
            <p:cNvSpPr>
              <a:spLocks noEditPoints="1"/>
            </p:cNvSpPr>
            <p:nvPr/>
          </p:nvSpPr>
          <p:spPr bwMode="auto">
            <a:xfrm>
              <a:off x="11388030" y="1178159"/>
              <a:ext cx="230150" cy="230149"/>
            </a:xfrm>
            <a:custGeom>
              <a:avLst/>
              <a:gdLst>
                <a:gd name="T0" fmla="*/ 9 w 26"/>
                <a:gd name="T1" fmla="*/ 0 h 26"/>
                <a:gd name="T2" fmla="*/ 6 w 26"/>
                <a:gd name="T3" fmla="*/ 7 h 26"/>
                <a:gd name="T4" fmla="*/ 6 w 26"/>
                <a:gd name="T5" fmla="*/ 26 h 26"/>
                <a:gd name="T6" fmla="*/ 4 w 26"/>
                <a:gd name="T7" fmla="*/ 26 h 26"/>
                <a:gd name="T8" fmla="*/ 4 w 26"/>
                <a:gd name="T9" fmla="*/ 10 h 26"/>
                <a:gd name="T10" fmla="*/ 1 w 26"/>
                <a:gd name="T11" fmla="*/ 13 h 26"/>
                <a:gd name="T12" fmla="*/ 0 w 26"/>
                <a:gd name="T13" fmla="*/ 11 h 26"/>
                <a:gd name="T14" fmla="*/ 7 w 26"/>
                <a:gd name="T15" fmla="*/ 0 h 26"/>
                <a:gd name="T16" fmla="*/ 9 w 26"/>
                <a:gd name="T17" fmla="*/ 0 h 26"/>
                <a:gd name="T18" fmla="*/ 26 w 26"/>
                <a:gd name="T19" fmla="*/ 16 h 26"/>
                <a:gd name="T20" fmla="*/ 19 w 26"/>
                <a:gd name="T21" fmla="*/ 16 h 26"/>
                <a:gd name="T22" fmla="*/ 19 w 26"/>
                <a:gd name="T23" fmla="*/ 26 h 26"/>
                <a:gd name="T24" fmla="*/ 17 w 26"/>
                <a:gd name="T25" fmla="*/ 26 h 26"/>
                <a:gd name="T26" fmla="*/ 17 w 26"/>
                <a:gd name="T27" fmla="*/ 16 h 26"/>
                <a:gd name="T28" fmla="*/ 8 w 26"/>
                <a:gd name="T29" fmla="*/ 16 h 26"/>
                <a:gd name="T30" fmla="*/ 8 w 26"/>
                <a:gd name="T31" fmla="*/ 14 h 26"/>
                <a:gd name="T32" fmla="*/ 17 w 26"/>
                <a:gd name="T33" fmla="*/ 14 h 26"/>
                <a:gd name="T34" fmla="*/ 17 w 26"/>
                <a:gd name="T35" fmla="*/ 8 h 26"/>
                <a:gd name="T36" fmla="*/ 12 w 26"/>
                <a:gd name="T37" fmla="*/ 8 h 26"/>
                <a:gd name="T38" fmla="*/ 10 w 26"/>
                <a:gd name="T39" fmla="*/ 12 h 26"/>
                <a:gd name="T40" fmla="*/ 8 w 26"/>
                <a:gd name="T41" fmla="*/ 11 h 26"/>
                <a:gd name="T42" fmla="*/ 12 w 26"/>
                <a:gd name="T43" fmla="*/ 1 h 26"/>
                <a:gd name="T44" fmla="*/ 14 w 26"/>
                <a:gd name="T45" fmla="*/ 2 h 26"/>
                <a:gd name="T46" fmla="*/ 13 w 26"/>
                <a:gd name="T47" fmla="*/ 6 h 26"/>
                <a:gd name="T48" fmla="*/ 17 w 26"/>
                <a:gd name="T49" fmla="*/ 6 h 26"/>
                <a:gd name="T50" fmla="*/ 17 w 26"/>
                <a:gd name="T51" fmla="*/ 0 h 26"/>
                <a:gd name="T52" fmla="*/ 19 w 26"/>
                <a:gd name="T53" fmla="*/ 0 h 26"/>
                <a:gd name="T54" fmla="*/ 19 w 26"/>
                <a:gd name="T55" fmla="*/ 6 h 26"/>
                <a:gd name="T56" fmla="*/ 25 w 26"/>
                <a:gd name="T57" fmla="*/ 6 h 26"/>
                <a:gd name="T58" fmla="*/ 25 w 26"/>
                <a:gd name="T59" fmla="*/ 8 h 26"/>
                <a:gd name="T60" fmla="*/ 19 w 26"/>
                <a:gd name="T61" fmla="*/ 8 h 26"/>
                <a:gd name="T62" fmla="*/ 19 w 26"/>
                <a:gd name="T63" fmla="*/ 14 h 26"/>
                <a:gd name="T64" fmla="*/ 26 w 26"/>
                <a:gd name="T65" fmla="*/ 14 h 26"/>
                <a:gd name="T66" fmla="*/ 26 w 26"/>
                <a:gd name="T67" fmla="*/ 1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6" h="26">
                  <a:moveTo>
                    <a:pt x="9" y="0"/>
                  </a:moveTo>
                  <a:cubicBezTo>
                    <a:pt x="8" y="3"/>
                    <a:pt x="7" y="5"/>
                    <a:pt x="6" y="7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3" y="11"/>
                    <a:pt x="2" y="12"/>
                    <a:pt x="1" y="13"/>
                  </a:cubicBezTo>
                  <a:cubicBezTo>
                    <a:pt x="1" y="13"/>
                    <a:pt x="1" y="12"/>
                    <a:pt x="0" y="11"/>
                  </a:cubicBezTo>
                  <a:cubicBezTo>
                    <a:pt x="3" y="8"/>
                    <a:pt x="5" y="4"/>
                    <a:pt x="7" y="0"/>
                  </a:cubicBezTo>
                  <a:lnTo>
                    <a:pt x="9" y="0"/>
                  </a:lnTo>
                  <a:close/>
                  <a:moveTo>
                    <a:pt x="26" y="16"/>
                  </a:moveTo>
                  <a:cubicBezTo>
                    <a:pt x="19" y="16"/>
                    <a:pt x="19" y="16"/>
                    <a:pt x="19" y="1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1" y="9"/>
                    <a:pt x="11" y="11"/>
                    <a:pt x="10" y="12"/>
                  </a:cubicBezTo>
                  <a:cubicBezTo>
                    <a:pt x="10" y="12"/>
                    <a:pt x="9" y="11"/>
                    <a:pt x="8" y="11"/>
                  </a:cubicBezTo>
                  <a:cubicBezTo>
                    <a:pt x="10" y="9"/>
                    <a:pt x="11" y="5"/>
                    <a:pt x="12" y="1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3" y="3"/>
                    <a:pt x="13" y="4"/>
                    <a:pt x="13" y="6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25" y="6"/>
                    <a:pt x="25" y="6"/>
                    <a:pt x="25" y="6"/>
                  </a:cubicBezTo>
                  <a:cubicBezTo>
                    <a:pt x="25" y="8"/>
                    <a:pt x="25" y="8"/>
                    <a:pt x="25" y="8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26" y="14"/>
                    <a:pt x="26" y="14"/>
                    <a:pt x="26" y="14"/>
                  </a:cubicBezTo>
                  <a:lnTo>
                    <a:pt x="26" y="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639999" tIns="320000" rIns="639999" bIns="320000" numCol="1" anchor="t" anchorCtr="0" compatLnSpc="1"/>
            <a:p>
              <a:endParaRPr lang="zh-CN" altLang="en-US" sz="12600"/>
            </a:p>
          </p:txBody>
        </p:sp>
        <p:sp>
          <p:nvSpPr>
            <p:cNvPr id="1048610" name="Freeform 19"/>
            <p:cNvSpPr>
              <a:spLocks noEditPoints="1"/>
            </p:cNvSpPr>
            <p:nvPr/>
          </p:nvSpPr>
          <p:spPr bwMode="auto">
            <a:xfrm>
              <a:off x="10913347" y="365446"/>
              <a:ext cx="704833" cy="726407"/>
            </a:xfrm>
            <a:custGeom>
              <a:avLst/>
              <a:gdLst>
                <a:gd name="T0" fmla="*/ 40 w 80"/>
                <a:gd name="T1" fmla="*/ 0 h 81"/>
                <a:gd name="T2" fmla="*/ 0 w 80"/>
                <a:gd name="T3" fmla="*/ 40 h 81"/>
                <a:gd name="T4" fmla="*/ 40 w 80"/>
                <a:gd name="T5" fmla="*/ 81 h 81"/>
                <a:gd name="T6" fmla="*/ 80 w 80"/>
                <a:gd name="T7" fmla="*/ 40 h 81"/>
                <a:gd name="T8" fmla="*/ 40 w 80"/>
                <a:gd name="T9" fmla="*/ 0 h 81"/>
                <a:gd name="T10" fmla="*/ 40 w 80"/>
                <a:gd name="T11" fmla="*/ 74 h 81"/>
                <a:gd name="T12" fmla="*/ 6 w 80"/>
                <a:gd name="T13" fmla="*/ 40 h 81"/>
                <a:gd name="T14" fmla="*/ 40 w 80"/>
                <a:gd name="T15" fmla="*/ 6 h 81"/>
                <a:gd name="T16" fmla="*/ 74 w 80"/>
                <a:gd name="T17" fmla="*/ 40 h 81"/>
                <a:gd name="T18" fmla="*/ 40 w 80"/>
                <a:gd name="T19" fmla="*/ 74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0" h="81">
                  <a:moveTo>
                    <a:pt x="40" y="0"/>
                  </a:moveTo>
                  <a:cubicBezTo>
                    <a:pt x="18" y="0"/>
                    <a:pt x="0" y="18"/>
                    <a:pt x="0" y="40"/>
                  </a:cubicBezTo>
                  <a:cubicBezTo>
                    <a:pt x="0" y="63"/>
                    <a:pt x="18" y="81"/>
                    <a:pt x="40" y="81"/>
                  </a:cubicBezTo>
                  <a:cubicBezTo>
                    <a:pt x="62" y="81"/>
                    <a:pt x="80" y="63"/>
                    <a:pt x="80" y="40"/>
                  </a:cubicBezTo>
                  <a:cubicBezTo>
                    <a:pt x="80" y="18"/>
                    <a:pt x="62" y="0"/>
                    <a:pt x="40" y="0"/>
                  </a:cubicBezTo>
                  <a:moveTo>
                    <a:pt x="40" y="74"/>
                  </a:moveTo>
                  <a:cubicBezTo>
                    <a:pt x="21" y="74"/>
                    <a:pt x="6" y="59"/>
                    <a:pt x="6" y="40"/>
                  </a:cubicBezTo>
                  <a:cubicBezTo>
                    <a:pt x="6" y="22"/>
                    <a:pt x="21" y="6"/>
                    <a:pt x="40" y="6"/>
                  </a:cubicBezTo>
                  <a:cubicBezTo>
                    <a:pt x="59" y="6"/>
                    <a:pt x="74" y="22"/>
                    <a:pt x="74" y="40"/>
                  </a:cubicBezTo>
                  <a:cubicBezTo>
                    <a:pt x="74" y="59"/>
                    <a:pt x="59" y="74"/>
                    <a:pt x="40" y="74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639999" tIns="320000" rIns="639999" bIns="320000" numCol="1" anchor="t" anchorCtr="0" compatLnSpc="1"/>
            <a:p>
              <a:endParaRPr lang="zh-CN" altLang="en-US" sz="12600"/>
            </a:p>
          </p:txBody>
        </p:sp>
        <p:sp>
          <p:nvSpPr>
            <p:cNvPr id="1048611" name="Freeform 20"/>
            <p:cNvSpPr/>
            <p:nvPr/>
          </p:nvSpPr>
          <p:spPr bwMode="auto">
            <a:xfrm>
              <a:off x="11021227" y="588401"/>
              <a:ext cx="496258" cy="345224"/>
            </a:xfrm>
            <a:custGeom>
              <a:avLst/>
              <a:gdLst>
                <a:gd name="T0" fmla="*/ 56 w 56"/>
                <a:gd name="T1" fmla="*/ 3 h 38"/>
                <a:gd name="T2" fmla="*/ 56 w 56"/>
                <a:gd name="T3" fmla="*/ 3 h 38"/>
                <a:gd name="T4" fmla="*/ 39 w 56"/>
                <a:gd name="T5" fmla="*/ 36 h 38"/>
                <a:gd name="T6" fmla="*/ 38 w 56"/>
                <a:gd name="T7" fmla="*/ 38 h 38"/>
                <a:gd name="T8" fmla="*/ 37 w 56"/>
                <a:gd name="T9" fmla="*/ 38 h 38"/>
                <a:gd name="T10" fmla="*/ 37 w 56"/>
                <a:gd name="T11" fmla="*/ 38 h 38"/>
                <a:gd name="T12" fmla="*/ 36 w 56"/>
                <a:gd name="T13" fmla="*/ 38 h 38"/>
                <a:gd name="T14" fmla="*/ 36 w 56"/>
                <a:gd name="T15" fmla="*/ 38 h 38"/>
                <a:gd name="T16" fmla="*/ 34 w 56"/>
                <a:gd name="T17" fmla="*/ 36 h 38"/>
                <a:gd name="T18" fmla="*/ 32 w 56"/>
                <a:gd name="T19" fmla="*/ 20 h 38"/>
                <a:gd name="T20" fmla="*/ 37 w 56"/>
                <a:gd name="T21" fmla="*/ 29 h 38"/>
                <a:gd name="T22" fmla="*/ 48 w 56"/>
                <a:gd name="T23" fmla="*/ 5 h 38"/>
                <a:gd name="T24" fmla="*/ 38 w 56"/>
                <a:gd name="T25" fmla="*/ 6 h 38"/>
                <a:gd name="T26" fmla="*/ 33 w 56"/>
                <a:gd name="T27" fmla="*/ 15 h 38"/>
                <a:gd name="T28" fmla="*/ 28 w 56"/>
                <a:gd name="T29" fmla="*/ 24 h 38"/>
                <a:gd name="T30" fmla="*/ 21 w 56"/>
                <a:gd name="T31" fmla="*/ 38 h 38"/>
                <a:gd name="T32" fmla="*/ 21 w 56"/>
                <a:gd name="T33" fmla="*/ 38 h 38"/>
                <a:gd name="T34" fmla="*/ 20 w 56"/>
                <a:gd name="T35" fmla="*/ 38 h 38"/>
                <a:gd name="T36" fmla="*/ 19 w 56"/>
                <a:gd name="T37" fmla="*/ 38 h 38"/>
                <a:gd name="T38" fmla="*/ 19 w 56"/>
                <a:gd name="T39" fmla="*/ 38 h 38"/>
                <a:gd name="T40" fmla="*/ 19 w 56"/>
                <a:gd name="T41" fmla="*/ 38 h 38"/>
                <a:gd name="T42" fmla="*/ 1 w 56"/>
                <a:gd name="T43" fmla="*/ 3 h 38"/>
                <a:gd name="T44" fmla="*/ 1 w 56"/>
                <a:gd name="T45" fmla="*/ 3 h 38"/>
                <a:gd name="T46" fmla="*/ 1 w 56"/>
                <a:gd name="T47" fmla="*/ 3 h 38"/>
                <a:gd name="T48" fmla="*/ 0 w 56"/>
                <a:gd name="T49" fmla="*/ 2 h 38"/>
                <a:gd name="T50" fmla="*/ 1 w 56"/>
                <a:gd name="T51" fmla="*/ 2 h 38"/>
                <a:gd name="T52" fmla="*/ 1 w 56"/>
                <a:gd name="T53" fmla="*/ 1 h 38"/>
                <a:gd name="T54" fmla="*/ 1 w 56"/>
                <a:gd name="T55" fmla="*/ 1 h 38"/>
                <a:gd name="T56" fmla="*/ 1 w 56"/>
                <a:gd name="T57" fmla="*/ 0 h 38"/>
                <a:gd name="T58" fmla="*/ 2 w 56"/>
                <a:gd name="T59" fmla="*/ 0 h 38"/>
                <a:gd name="T60" fmla="*/ 2 w 56"/>
                <a:gd name="T61" fmla="*/ 0 h 38"/>
                <a:gd name="T62" fmla="*/ 2 w 56"/>
                <a:gd name="T63" fmla="*/ 0 h 38"/>
                <a:gd name="T64" fmla="*/ 3 w 56"/>
                <a:gd name="T65" fmla="*/ 0 h 38"/>
                <a:gd name="T66" fmla="*/ 3 w 56"/>
                <a:gd name="T67" fmla="*/ 0 h 38"/>
                <a:gd name="T68" fmla="*/ 20 w 56"/>
                <a:gd name="T69" fmla="*/ 0 h 38"/>
                <a:gd name="T70" fmla="*/ 21 w 56"/>
                <a:gd name="T71" fmla="*/ 0 h 38"/>
                <a:gd name="T72" fmla="*/ 21 w 56"/>
                <a:gd name="T73" fmla="*/ 0 h 38"/>
                <a:gd name="T74" fmla="*/ 22 w 56"/>
                <a:gd name="T75" fmla="*/ 0 h 38"/>
                <a:gd name="T76" fmla="*/ 22 w 56"/>
                <a:gd name="T77" fmla="*/ 0 h 38"/>
                <a:gd name="T78" fmla="*/ 22 w 56"/>
                <a:gd name="T79" fmla="*/ 1 h 38"/>
                <a:gd name="T80" fmla="*/ 22 w 56"/>
                <a:gd name="T81" fmla="*/ 1 h 38"/>
                <a:gd name="T82" fmla="*/ 25 w 56"/>
                <a:gd name="T83" fmla="*/ 17 h 38"/>
                <a:gd name="T84" fmla="*/ 17 w 56"/>
                <a:gd name="T85" fmla="*/ 5 h 38"/>
                <a:gd name="T86" fmla="*/ 8 w 56"/>
                <a:gd name="T87" fmla="*/ 6 h 38"/>
                <a:gd name="T88" fmla="*/ 20 w 56"/>
                <a:gd name="T89" fmla="*/ 29 h 38"/>
                <a:gd name="T90" fmla="*/ 30 w 56"/>
                <a:gd name="T91" fmla="*/ 10 h 38"/>
                <a:gd name="T92" fmla="*/ 34 w 56"/>
                <a:gd name="T93" fmla="*/ 1 h 38"/>
                <a:gd name="T94" fmla="*/ 34 w 56"/>
                <a:gd name="T95" fmla="*/ 1 h 38"/>
                <a:gd name="T96" fmla="*/ 35 w 56"/>
                <a:gd name="T97" fmla="*/ 0 h 38"/>
                <a:gd name="T98" fmla="*/ 35 w 56"/>
                <a:gd name="T99" fmla="*/ 0 h 38"/>
                <a:gd name="T100" fmla="*/ 35 w 56"/>
                <a:gd name="T101" fmla="*/ 0 h 38"/>
                <a:gd name="T102" fmla="*/ 36 w 56"/>
                <a:gd name="T103" fmla="*/ 0 h 38"/>
                <a:gd name="T104" fmla="*/ 36 w 56"/>
                <a:gd name="T105" fmla="*/ 0 h 38"/>
                <a:gd name="T106" fmla="*/ 53 w 56"/>
                <a:gd name="T107" fmla="*/ 0 h 38"/>
                <a:gd name="T108" fmla="*/ 54 w 56"/>
                <a:gd name="T109" fmla="*/ 0 h 38"/>
                <a:gd name="T110" fmla="*/ 54 w 56"/>
                <a:gd name="T111" fmla="*/ 0 h 38"/>
                <a:gd name="T112" fmla="*/ 55 w 56"/>
                <a:gd name="T113" fmla="*/ 0 h 38"/>
                <a:gd name="T114" fmla="*/ 55 w 56"/>
                <a:gd name="T115" fmla="*/ 0 h 38"/>
                <a:gd name="T116" fmla="*/ 55 w 56"/>
                <a:gd name="T117" fmla="*/ 1 h 38"/>
                <a:gd name="T118" fmla="*/ 56 w 56"/>
                <a:gd name="T119" fmla="*/ 1 h 38"/>
                <a:gd name="T120" fmla="*/ 56 w 56"/>
                <a:gd name="T121" fmla="*/ 2 h 38"/>
                <a:gd name="T122" fmla="*/ 56 w 56"/>
                <a:gd name="T123" fmla="*/ 2 h 38"/>
                <a:gd name="T124" fmla="*/ 56 w 56"/>
                <a:gd name="T125" fmla="*/ 2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6" h="38">
                  <a:moveTo>
                    <a:pt x="56" y="3"/>
                  </a:moveTo>
                  <a:cubicBezTo>
                    <a:pt x="56" y="3"/>
                    <a:pt x="56" y="3"/>
                    <a:pt x="56" y="3"/>
                  </a:cubicBezTo>
                  <a:cubicBezTo>
                    <a:pt x="56" y="3"/>
                    <a:pt x="56" y="3"/>
                    <a:pt x="56" y="3"/>
                  </a:cubicBezTo>
                  <a:cubicBezTo>
                    <a:pt x="56" y="3"/>
                    <a:pt x="56" y="3"/>
                    <a:pt x="56" y="3"/>
                  </a:cubicBezTo>
                  <a:cubicBezTo>
                    <a:pt x="56" y="3"/>
                    <a:pt x="56" y="3"/>
                    <a:pt x="56" y="3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39" y="37"/>
                    <a:pt x="39" y="37"/>
                    <a:pt x="38" y="38"/>
                  </a:cubicBezTo>
                  <a:cubicBezTo>
                    <a:pt x="38" y="38"/>
                    <a:pt x="38" y="38"/>
                    <a:pt x="38" y="38"/>
                  </a:cubicBezTo>
                  <a:cubicBezTo>
                    <a:pt x="38" y="38"/>
                    <a:pt x="38" y="38"/>
                    <a:pt x="37" y="38"/>
                  </a:cubicBezTo>
                  <a:cubicBezTo>
                    <a:pt x="37" y="38"/>
                    <a:pt x="37" y="38"/>
                    <a:pt x="37" y="38"/>
                  </a:cubicBezTo>
                  <a:cubicBezTo>
                    <a:pt x="37" y="38"/>
                    <a:pt x="37" y="38"/>
                    <a:pt x="37" y="38"/>
                  </a:cubicBezTo>
                  <a:cubicBezTo>
                    <a:pt x="37" y="38"/>
                    <a:pt x="37" y="38"/>
                    <a:pt x="37" y="38"/>
                  </a:cubicBezTo>
                  <a:cubicBezTo>
                    <a:pt x="37" y="38"/>
                    <a:pt x="37" y="38"/>
                    <a:pt x="36" y="38"/>
                  </a:cubicBezTo>
                  <a:cubicBezTo>
                    <a:pt x="36" y="38"/>
                    <a:pt x="36" y="38"/>
                    <a:pt x="36" y="38"/>
                  </a:cubicBezTo>
                  <a:cubicBezTo>
                    <a:pt x="36" y="38"/>
                    <a:pt x="36" y="38"/>
                    <a:pt x="36" y="38"/>
                  </a:cubicBezTo>
                  <a:cubicBezTo>
                    <a:pt x="36" y="38"/>
                    <a:pt x="36" y="38"/>
                    <a:pt x="36" y="38"/>
                  </a:cubicBezTo>
                  <a:cubicBezTo>
                    <a:pt x="36" y="38"/>
                    <a:pt x="36" y="38"/>
                    <a:pt x="36" y="38"/>
                  </a:cubicBezTo>
                  <a:cubicBezTo>
                    <a:pt x="35" y="37"/>
                    <a:pt x="34" y="37"/>
                    <a:pt x="34" y="36"/>
                  </a:cubicBezTo>
                  <a:cubicBezTo>
                    <a:pt x="29" y="26"/>
                    <a:pt x="29" y="26"/>
                    <a:pt x="29" y="26"/>
                  </a:cubicBezTo>
                  <a:cubicBezTo>
                    <a:pt x="32" y="20"/>
                    <a:pt x="32" y="20"/>
                    <a:pt x="32" y="20"/>
                  </a:cubicBezTo>
                  <a:cubicBezTo>
                    <a:pt x="36" y="29"/>
                    <a:pt x="36" y="29"/>
                    <a:pt x="36" y="29"/>
                  </a:cubicBezTo>
                  <a:cubicBezTo>
                    <a:pt x="36" y="29"/>
                    <a:pt x="37" y="29"/>
                    <a:pt x="37" y="29"/>
                  </a:cubicBezTo>
                  <a:cubicBezTo>
                    <a:pt x="38" y="28"/>
                    <a:pt x="49" y="6"/>
                    <a:pt x="49" y="6"/>
                  </a:cubicBezTo>
                  <a:cubicBezTo>
                    <a:pt x="49" y="6"/>
                    <a:pt x="49" y="5"/>
                    <a:pt x="48" y="5"/>
                  </a:cubicBezTo>
                  <a:cubicBezTo>
                    <a:pt x="39" y="5"/>
                    <a:pt x="39" y="5"/>
                    <a:pt x="39" y="5"/>
                  </a:cubicBezTo>
                  <a:cubicBezTo>
                    <a:pt x="38" y="5"/>
                    <a:pt x="38" y="6"/>
                    <a:pt x="38" y="6"/>
                  </a:cubicBezTo>
                  <a:cubicBezTo>
                    <a:pt x="33" y="15"/>
                    <a:pt x="33" y="15"/>
                    <a:pt x="33" y="15"/>
                  </a:cubicBezTo>
                  <a:cubicBezTo>
                    <a:pt x="33" y="15"/>
                    <a:pt x="33" y="15"/>
                    <a:pt x="33" y="15"/>
                  </a:cubicBezTo>
                  <a:cubicBezTo>
                    <a:pt x="28" y="24"/>
                    <a:pt x="28" y="24"/>
                    <a:pt x="28" y="24"/>
                  </a:cubicBezTo>
                  <a:cubicBezTo>
                    <a:pt x="28" y="24"/>
                    <a:pt x="28" y="24"/>
                    <a:pt x="28" y="24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22" y="37"/>
                    <a:pt x="22" y="37"/>
                    <a:pt x="21" y="38"/>
                  </a:cubicBezTo>
                  <a:cubicBezTo>
                    <a:pt x="21" y="38"/>
                    <a:pt x="21" y="38"/>
                    <a:pt x="21" y="38"/>
                  </a:cubicBezTo>
                  <a:cubicBezTo>
                    <a:pt x="21" y="38"/>
                    <a:pt x="21" y="38"/>
                    <a:pt x="21" y="38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20" y="38"/>
                    <a:pt x="20" y="38"/>
                    <a:pt x="19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8" y="37"/>
                    <a:pt x="18" y="37"/>
                    <a:pt x="17" y="36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20" y="0"/>
                    <a:pt x="21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7" y="11"/>
                    <a:pt x="27" y="11"/>
                    <a:pt x="27" y="11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9" y="6"/>
                    <a:pt x="18" y="5"/>
                    <a:pt x="17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7" y="5"/>
                    <a:pt x="8" y="6"/>
                    <a:pt x="8" y="6"/>
                  </a:cubicBezTo>
                  <a:cubicBezTo>
                    <a:pt x="19" y="29"/>
                    <a:pt x="19" y="29"/>
                    <a:pt x="19" y="29"/>
                  </a:cubicBezTo>
                  <a:cubicBezTo>
                    <a:pt x="19" y="29"/>
                    <a:pt x="20" y="29"/>
                    <a:pt x="20" y="29"/>
                  </a:cubicBezTo>
                  <a:cubicBezTo>
                    <a:pt x="21" y="28"/>
                    <a:pt x="25" y="19"/>
                    <a:pt x="25" y="19"/>
                  </a:cubicBezTo>
                  <a:cubicBezTo>
                    <a:pt x="30" y="10"/>
                    <a:pt x="30" y="10"/>
                    <a:pt x="30" y="10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4" y="1"/>
                    <a:pt x="34" y="1"/>
                    <a:pt x="34" y="0"/>
                  </a:cubicBezTo>
                  <a:cubicBezTo>
                    <a:pt x="34" y="0"/>
                    <a:pt x="35" y="0"/>
                    <a:pt x="35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54" y="0"/>
                    <a:pt x="54" y="0"/>
                    <a:pt x="55" y="0"/>
                  </a:cubicBezTo>
                  <a:cubicBezTo>
                    <a:pt x="55" y="0"/>
                    <a:pt x="55" y="0"/>
                    <a:pt x="55" y="0"/>
                  </a:cubicBezTo>
                  <a:cubicBezTo>
                    <a:pt x="55" y="0"/>
                    <a:pt x="55" y="0"/>
                    <a:pt x="55" y="0"/>
                  </a:cubicBezTo>
                  <a:cubicBezTo>
                    <a:pt x="55" y="0"/>
                    <a:pt x="55" y="0"/>
                    <a:pt x="55" y="0"/>
                  </a:cubicBezTo>
                  <a:cubicBezTo>
                    <a:pt x="55" y="0"/>
                    <a:pt x="55" y="0"/>
                    <a:pt x="55" y="0"/>
                  </a:cubicBezTo>
                  <a:cubicBezTo>
                    <a:pt x="55" y="1"/>
                    <a:pt x="55" y="1"/>
                    <a:pt x="55" y="1"/>
                  </a:cubicBezTo>
                  <a:cubicBezTo>
                    <a:pt x="55" y="1"/>
                    <a:pt x="56" y="1"/>
                    <a:pt x="56" y="1"/>
                  </a:cubicBezTo>
                  <a:cubicBezTo>
                    <a:pt x="56" y="1"/>
                    <a:pt x="56" y="1"/>
                    <a:pt x="56" y="1"/>
                  </a:cubicBezTo>
                  <a:cubicBezTo>
                    <a:pt x="56" y="1"/>
                    <a:pt x="56" y="1"/>
                    <a:pt x="56" y="1"/>
                  </a:cubicBezTo>
                  <a:cubicBezTo>
                    <a:pt x="56" y="1"/>
                    <a:pt x="56" y="1"/>
                    <a:pt x="56" y="2"/>
                  </a:cubicBezTo>
                  <a:cubicBezTo>
                    <a:pt x="56" y="2"/>
                    <a:pt x="56" y="2"/>
                    <a:pt x="56" y="2"/>
                  </a:cubicBezTo>
                  <a:cubicBezTo>
                    <a:pt x="56" y="2"/>
                    <a:pt x="56" y="2"/>
                    <a:pt x="56" y="2"/>
                  </a:cubicBezTo>
                  <a:cubicBezTo>
                    <a:pt x="56" y="2"/>
                    <a:pt x="56" y="2"/>
                    <a:pt x="56" y="2"/>
                  </a:cubicBezTo>
                  <a:cubicBezTo>
                    <a:pt x="56" y="2"/>
                    <a:pt x="56" y="2"/>
                    <a:pt x="56" y="2"/>
                  </a:cubicBezTo>
                  <a:cubicBezTo>
                    <a:pt x="56" y="2"/>
                    <a:pt x="56" y="3"/>
                    <a:pt x="56" y="3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639999" tIns="320000" rIns="639999" bIns="320000" numCol="1" anchor="t" anchorCtr="0" compatLnSpc="1"/>
            <a:p>
              <a:endParaRPr lang="zh-CN" altLang="en-US" sz="12600"/>
            </a:p>
          </p:txBody>
        </p:sp>
        <p:sp>
          <p:nvSpPr>
            <p:cNvPr id="1048612" name="Oval 21"/>
            <p:cNvSpPr>
              <a:spLocks noChangeArrowheads="1"/>
            </p:cNvSpPr>
            <p:nvPr/>
          </p:nvSpPr>
          <p:spPr bwMode="auto">
            <a:xfrm>
              <a:off x="11632564" y="1005547"/>
              <a:ext cx="86306" cy="8630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639999" tIns="320000" rIns="639999" bIns="320000" numCol="1" anchor="t" anchorCtr="0" compatLnSpc="1"/>
            <a:p>
              <a:endParaRPr lang="zh-CN" altLang="en-US" sz="12600"/>
            </a:p>
          </p:txBody>
        </p:sp>
        <p:sp>
          <p:nvSpPr>
            <p:cNvPr id="1048613" name="Freeform 22"/>
            <p:cNvSpPr/>
            <p:nvPr/>
          </p:nvSpPr>
          <p:spPr bwMode="auto">
            <a:xfrm>
              <a:off x="10237283" y="451747"/>
              <a:ext cx="575374" cy="553795"/>
            </a:xfrm>
            <a:custGeom>
              <a:avLst/>
              <a:gdLst>
                <a:gd name="T0" fmla="*/ 65 w 65"/>
                <a:gd name="T1" fmla="*/ 44 h 61"/>
                <a:gd name="T2" fmla="*/ 48 w 65"/>
                <a:gd name="T3" fmla="*/ 27 h 61"/>
                <a:gd name="T4" fmla="*/ 48 w 65"/>
                <a:gd name="T5" fmla="*/ 27 h 61"/>
                <a:gd name="T6" fmla="*/ 17 w 65"/>
                <a:gd name="T7" fmla="*/ 27 h 61"/>
                <a:gd name="T8" fmla="*/ 17 w 65"/>
                <a:gd name="T9" fmla="*/ 27 h 61"/>
                <a:gd name="T10" fmla="*/ 7 w 65"/>
                <a:gd name="T11" fmla="*/ 17 h 61"/>
                <a:gd name="T12" fmla="*/ 17 w 65"/>
                <a:gd name="T13" fmla="*/ 8 h 61"/>
                <a:gd name="T14" fmla="*/ 60 w 65"/>
                <a:gd name="T15" fmla="*/ 8 h 61"/>
                <a:gd name="T16" fmla="*/ 63 w 65"/>
                <a:gd name="T17" fmla="*/ 4 h 61"/>
                <a:gd name="T18" fmla="*/ 60 w 65"/>
                <a:gd name="T19" fmla="*/ 0 h 61"/>
                <a:gd name="T20" fmla="*/ 17 w 65"/>
                <a:gd name="T21" fmla="*/ 0 h 61"/>
                <a:gd name="T22" fmla="*/ 0 w 65"/>
                <a:gd name="T23" fmla="*/ 17 h 61"/>
                <a:gd name="T24" fmla="*/ 17 w 65"/>
                <a:gd name="T25" fmla="*/ 34 h 61"/>
                <a:gd name="T26" fmla="*/ 48 w 65"/>
                <a:gd name="T27" fmla="*/ 34 h 61"/>
                <a:gd name="T28" fmla="*/ 48 w 65"/>
                <a:gd name="T29" fmla="*/ 34 h 61"/>
                <a:gd name="T30" fmla="*/ 58 w 65"/>
                <a:gd name="T31" fmla="*/ 44 h 61"/>
                <a:gd name="T32" fmla="*/ 48 w 65"/>
                <a:gd name="T33" fmla="*/ 54 h 61"/>
                <a:gd name="T34" fmla="*/ 6 w 65"/>
                <a:gd name="T35" fmla="*/ 54 h 61"/>
                <a:gd name="T36" fmla="*/ 2 w 65"/>
                <a:gd name="T37" fmla="*/ 58 h 61"/>
                <a:gd name="T38" fmla="*/ 6 w 65"/>
                <a:gd name="T39" fmla="*/ 61 h 61"/>
                <a:gd name="T40" fmla="*/ 48 w 65"/>
                <a:gd name="T41" fmla="*/ 61 h 61"/>
                <a:gd name="T42" fmla="*/ 48 w 65"/>
                <a:gd name="T43" fmla="*/ 61 h 61"/>
                <a:gd name="T44" fmla="*/ 65 w 65"/>
                <a:gd name="T45" fmla="*/ 44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5" h="61">
                  <a:moveTo>
                    <a:pt x="65" y="44"/>
                  </a:moveTo>
                  <a:cubicBezTo>
                    <a:pt x="65" y="35"/>
                    <a:pt x="58" y="27"/>
                    <a:pt x="48" y="27"/>
                  </a:cubicBezTo>
                  <a:cubicBezTo>
                    <a:pt x="48" y="27"/>
                    <a:pt x="48" y="27"/>
                    <a:pt x="4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2" y="27"/>
                    <a:pt x="7" y="23"/>
                    <a:pt x="7" y="17"/>
                  </a:cubicBezTo>
                  <a:cubicBezTo>
                    <a:pt x="7" y="12"/>
                    <a:pt x="12" y="8"/>
                    <a:pt x="17" y="8"/>
                  </a:cubicBezTo>
                  <a:cubicBezTo>
                    <a:pt x="60" y="8"/>
                    <a:pt x="60" y="8"/>
                    <a:pt x="60" y="8"/>
                  </a:cubicBezTo>
                  <a:cubicBezTo>
                    <a:pt x="62" y="8"/>
                    <a:pt x="63" y="6"/>
                    <a:pt x="63" y="4"/>
                  </a:cubicBezTo>
                  <a:cubicBezTo>
                    <a:pt x="63" y="2"/>
                    <a:pt x="62" y="0"/>
                    <a:pt x="6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7"/>
                    <a:pt x="8" y="34"/>
                    <a:pt x="17" y="34"/>
                  </a:cubicBezTo>
                  <a:cubicBezTo>
                    <a:pt x="48" y="34"/>
                    <a:pt x="48" y="34"/>
                    <a:pt x="48" y="34"/>
                  </a:cubicBezTo>
                  <a:cubicBezTo>
                    <a:pt x="48" y="34"/>
                    <a:pt x="48" y="34"/>
                    <a:pt x="48" y="34"/>
                  </a:cubicBezTo>
                  <a:cubicBezTo>
                    <a:pt x="54" y="34"/>
                    <a:pt x="58" y="39"/>
                    <a:pt x="58" y="44"/>
                  </a:cubicBezTo>
                  <a:cubicBezTo>
                    <a:pt x="58" y="50"/>
                    <a:pt x="54" y="54"/>
                    <a:pt x="48" y="54"/>
                  </a:cubicBezTo>
                  <a:cubicBezTo>
                    <a:pt x="6" y="54"/>
                    <a:pt x="6" y="54"/>
                    <a:pt x="6" y="54"/>
                  </a:cubicBezTo>
                  <a:cubicBezTo>
                    <a:pt x="4" y="54"/>
                    <a:pt x="2" y="56"/>
                    <a:pt x="2" y="58"/>
                  </a:cubicBezTo>
                  <a:cubicBezTo>
                    <a:pt x="2" y="60"/>
                    <a:pt x="4" y="61"/>
                    <a:pt x="6" y="61"/>
                  </a:cubicBezTo>
                  <a:cubicBezTo>
                    <a:pt x="48" y="61"/>
                    <a:pt x="48" y="61"/>
                    <a:pt x="48" y="61"/>
                  </a:cubicBezTo>
                  <a:cubicBezTo>
                    <a:pt x="48" y="61"/>
                    <a:pt x="48" y="61"/>
                    <a:pt x="48" y="61"/>
                  </a:cubicBezTo>
                  <a:cubicBezTo>
                    <a:pt x="58" y="61"/>
                    <a:pt x="65" y="54"/>
                    <a:pt x="65" y="44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639999" tIns="320000" rIns="639999" bIns="320000" numCol="1" anchor="t" anchorCtr="0" compatLnSpc="1"/>
            <a:p>
              <a:endParaRPr lang="zh-CN" altLang="en-US" sz="12600"/>
            </a:p>
          </p:txBody>
        </p:sp>
        <p:sp>
          <p:nvSpPr>
            <p:cNvPr id="1048614" name="Freeform 23"/>
            <p:cNvSpPr/>
            <p:nvPr/>
          </p:nvSpPr>
          <p:spPr bwMode="auto">
            <a:xfrm>
              <a:off x="9625946" y="451747"/>
              <a:ext cx="568179" cy="553795"/>
            </a:xfrm>
            <a:custGeom>
              <a:avLst/>
              <a:gdLst>
                <a:gd name="T0" fmla="*/ 64 w 64"/>
                <a:gd name="T1" fmla="*/ 17 h 61"/>
                <a:gd name="T2" fmla="*/ 47 w 64"/>
                <a:gd name="T3" fmla="*/ 0 h 61"/>
                <a:gd name="T4" fmla="*/ 47 w 64"/>
                <a:gd name="T5" fmla="*/ 0 h 61"/>
                <a:gd name="T6" fmla="*/ 4 w 64"/>
                <a:gd name="T7" fmla="*/ 0 h 61"/>
                <a:gd name="T8" fmla="*/ 0 w 64"/>
                <a:gd name="T9" fmla="*/ 4 h 61"/>
                <a:gd name="T10" fmla="*/ 4 w 64"/>
                <a:gd name="T11" fmla="*/ 8 h 61"/>
                <a:gd name="T12" fmla="*/ 47 w 64"/>
                <a:gd name="T13" fmla="*/ 8 h 61"/>
                <a:gd name="T14" fmla="*/ 47 w 64"/>
                <a:gd name="T15" fmla="*/ 8 h 61"/>
                <a:gd name="T16" fmla="*/ 57 w 64"/>
                <a:gd name="T17" fmla="*/ 17 h 61"/>
                <a:gd name="T18" fmla="*/ 47 w 64"/>
                <a:gd name="T19" fmla="*/ 27 h 61"/>
                <a:gd name="T20" fmla="*/ 47 w 64"/>
                <a:gd name="T21" fmla="*/ 27 h 61"/>
                <a:gd name="T22" fmla="*/ 11 w 64"/>
                <a:gd name="T23" fmla="*/ 27 h 61"/>
                <a:gd name="T24" fmla="*/ 11 w 64"/>
                <a:gd name="T25" fmla="*/ 27 h 61"/>
                <a:gd name="T26" fmla="*/ 0 w 64"/>
                <a:gd name="T27" fmla="*/ 38 h 61"/>
                <a:gd name="T28" fmla="*/ 0 w 64"/>
                <a:gd name="T29" fmla="*/ 38 h 61"/>
                <a:gd name="T30" fmla="*/ 0 w 64"/>
                <a:gd name="T31" fmla="*/ 58 h 61"/>
                <a:gd name="T32" fmla="*/ 4 w 64"/>
                <a:gd name="T33" fmla="*/ 61 h 61"/>
                <a:gd name="T34" fmla="*/ 8 w 64"/>
                <a:gd name="T35" fmla="*/ 58 h 61"/>
                <a:gd name="T36" fmla="*/ 8 w 64"/>
                <a:gd name="T37" fmla="*/ 48 h 61"/>
                <a:gd name="T38" fmla="*/ 8 w 64"/>
                <a:gd name="T39" fmla="*/ 48 h 61"/>
                <a:gd name="T40" fmla="*/ 8 w 64"/>
                <a:gd name="T41" fmla="*/ 38 h 61"/>
                <a:gd name="T42" fmla="*/ 11 w 64"/>
                <a:gd name="T43" fmla="*/ 34 h 61"/>
                <a:gd name="T44" fmla="*/ 21 w 64"/>
                <a:gd name="T45" fmla="*/ 34 h 61"/>
                <a:gd name="T46" fmla="*/ 47 w 64"/>
                <a:gd name="T47" fmla="*/ 34 h 61"/>
                <a:gd name="T48" fmla="*/ 47 w 64"/>
                <a:gd name="T49" fmla="*/ 34 h 61"/>
                <a:gd name="T50" fmla="*/ 64 w 64"/>
                <a:gd name="T51" fmla="*/ 17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4" h="61">
                  <a:moveTo>
                    <a:pt x="64" y="17"/>
                  </a:moveTo>
                  <a:cubicBezTo>
                    <a:pt x="64" y="8"/>
                    <a:pt x="56" y="0"/>
                    <a:pt x="47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6"/>
                    <a:pt x="2" y="8"/>
                    <a:pt x="4" y="8"/>
                  </a:cubicBezTo>
                  <a:cubicBezTo>
                    <a:pt x="47" y="8"/>
                    <a:pt x="47" y="8"/>
                    <a:pt x="47" y="8"/>
                  </a:cubicBezTo>
                  <a:cubicBezTo>
                    <a:pt x="47" y="8"/>
                    <a:pt x="47" y="8"/>
                    <a:pt x="47" y="8"/>
                  </a:cubicBezTo>
                  <a:cubicBezTo>
                    <a:pt x="52" y="8"/>
                    <a:pt x="57" y="12"/>
                    <a:pt x="57" y="17"/>
                  </a:cubicBezTo>
                  <a:cubicBezTo>
                    <a:pt x="57" y="23"/>
                    <a:pt x="52" y="27"/>
                    <a:pt x="47" y="27"/>
                  </a:cubicBezTo>
                  <a:cubicBezTo>
                    <a:pt x="47" y="27"/>
                    <a:pt x="47" y="27"/>
                    <a:pt x="47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5" y="27"/>
                    <a:pt x="0" y="32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60"/>
                    <a:pt x="2" y="61"/>
                    <a:pt x="4" y="61"/>
                  </a:cubicBezTo>
                  <a:cubicBezTo>
                    <a:pt x="6" y="61"/>
                    <a:pt x="8" y="60"/>
                    <a:pt x="8" y="58"/>
                  </a:cubicBezTo>
                  <a:cubicBezTo>
                    <a:pt x="8" y="48"/>
                    <a:pt x="8" y="48"/>
                    <a:pt x="8" y="48"/>
                  </a:cubicBezTo>
                  <a:cubicBezTo>
                    <a:pt x="8" y="48"/>
                    <a:pt x="8" y="48"/>
                    <a:pt x="8" y="48"/>
                  </a:cubicBezTo>
                  <a:cubicBezTo>
                    <a:pt x="8" y="38"/>
                    <a:pt x="8" y="38"/>
                    <a:pt x="8" y="38"/>
                  </a:cubicBezTo>
                  <a:cubicBezTo>
                    <a:pt x="8" y="36"/>
                    <a:pt x="9" y="34"/>
                    <a:pt x="11" y="34"/>
                  </a:cubicBezTo>
                  <a:cubicBezTo>
                    <a:pt x="21" y="34"/>
                    <a:pt x="21" y="34"/>
                    <a:pt x="21" y="34"/>
                  </a:cubicBezTo>
                  <a:cubicBezTo>
                    <a:pt x="47" y="34"/>
                    <a:pt x="47" y="34"/>
                    <a:pt x="47" y="34"/>
                  </a:cubicBezTo>
                  <a:cubicBezTo>
                    <a:pt x="47" y="34"/>
                    <a:pt x="47" y="34"/>
                    <a:pt x="47" y="34"/>
                  </a:cubicBezTo>
                  <a:cubicBezTo>
                    <a:pt x="56" y="34"/>
                    <a:pt x="64" y="27"/>
                    <a:pt x="64" y="17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639999" tIns="320000" rIns="639999" bIns="320000" numCol="1" anchor="t" anchorCtr="0" compatLnSpc="1"/>
            <a:p>
              <a:endParaRPr lang="zh-CN" altLang="en-US" sz="12600"/>
            </a:p>
          </p:txBody>
        </p:sp>
        <p:sp>
          <p:nvSpPr>
            <p:cNvPr id="1048615" name="Freeform 24"/>
            <p:cNvSpPr/>
            <p:nvPr/>
          </p:nvSpPr>
          <p:spPr bwMode="auto">
            <a:xfrm>
              <a:off x="8877960" y="451747"/>
              <a:ext cx="654485" cy="560989"/>
            </a:xfrm>
            <a:custGeom>
              <a:avLst/>
              <a:gdLst>
                <a:gd name="T0" fmla="*/ 74 w 74"/>
                <a:gd name="T1" fmla="*/ 4 h 62"/>
                <a:gd name="T2" fmla="*/ 73 w 74"/>
                <a:gd name="T3" fmla="*/ 2 h 62"/>
                <a:gd name="T4" fmla="*/ 68 w 74"/>
                <a:gd name="T5" fmla="*/ 1 h 62"/>
                <a:gd name="T6" fmla="*/ 41 w 74"/>
                <a:gd name="T7" fmla="*/ 23 h 62"/>
                <a:gd name="T8" fmla="*/ 47 w 74"/>
                <a:gd name="T9" fmla="*/ 27 h 62"/>
                <a:gd name="T10" fmla="*/ 66 w 74"/>
                <a:gd name="T11" fmla="*/ 12 h 62"/>
                <a:gd name="T12" fmla="*/ 66 w 74"/>
                <a:gd name="T13" fmla="*/ 50 h 62"/>
                <a:gd name="T14" fmla="*/ 58 w 74"/>
                <a:gd name="T15" fmla="*/ 43 h 62"/>
                <a:gd name="T16" fmla="*/ 58 w 74"/>
                <a:gd name="T17" fmla="*/ 43 h 62"/>
                <a:gd name="T18" fmla="*/ 37 w 74"/>
                <a:gd name="T19" fmla="*/ 26 h 62"/>
                <a:gd name="T20" fmla="*/ 31 w 74"/>
                <a:gd name="T21" fmla="*/ 31 h 62"/>
                <a:gd name="T22" fmla="*/ 31 w 74"/>
                <a:gd name="T23" fmla="*/ 31 h 62"/>
                <a:gd name="T24" fmla="*/ 25 w 74"/>
                <a:gd name="T25" fmla="*/ 36 h 62"/>
                <a:gd name="T26" fmla="*/ 17 w 74"/>
                <a:gd name="T27" fmla="*/ 43 h 62"/>
                <a:gd name="T28" fmla="*/ 17 w 74"/>
                <a:gd name="T29" fmla="*/ 43 h 62"/>
                <a:gd name="T30" fmla="*/ 8 w 74"/>
                <a:gd name="T31" fmla="*/ 50 h 62"/>
                <a:gd name="T32" fmla="*/ 8 w 74"/>
                <a:gd name="T33" fmla="*/ 12 h 62"/>
                <a:gd name="T34" fmla="*/ 27 w 74"/>
                <a:gd name="T35" fmla="*/ 27 h 62"/>
                <a:gd name="T36" fmla="*/ 33 w 74"/>
                <a:gd name="T37" fmla="*/ 23 h 62"/>
                <a:gd name="T38" fmla="*/ 7 w 74"/>
                <a:gd name="T39" fmla="*/ 1 h 62"/>
                <a:gd name="T40" fmla="*/ 7 w 74"/>
                <a:gd name="T41" fmla="*/ 1 h 62"/>
                <a:gd name="T42" fmla="*/ 6 w 74"/>
                <a:gd name="T43" fmla="*/ 1 h 62"/>
                <a:gd name="T44" fmla="*/ 1 w 74"/>
                <a:gd name="T45" fmla="*/ 2 h 62"/>
                <a:gd name="T46" fmla="*/ 0 w 74"/>
                <a:gd name="T47" fmla="*/ 4 h 62"/>
                <a:gd name="T48" fmla="*/ 0 w 74"/>
                <a:gd name="T49" fmla="*/ 4 h 62"/>
                <a:gd name="T50" fmla="*/ 0 w 74"/>
                <a:gd name="T51" fmla="*/ 4 h 62"/>
                <a:gd name="T52" fmla="*/ 0 w 74"/>
                <a:gd name="T53" fmla="*/ 4 h 62"/>
                <a:gd name="T54" fmla="*/ 0 w 74"/>
                <a:gd name="T55" fmla="*/ 58 h 62"/>
                <a:gd name="T56" fmla="*/ 1 w 74"/>
                <a:gd name="T57" fmla="*/ 58 h 62"/>
                <a:gd name="T58" fmla="*/ 1 w 74"/>
                <a:gd name="T59" fmla="*/ 60 h 62"/>
                <a:gd name="T60" fmla="*/ 6 w 74"/>
                <a:gd name="T61" fmla="*/ 60 h 62"/>
                <a:gd name="T62" fmla="*/ 37 w 74"/>
                <a:gd name="T63" fmla="*/ 35 h 62"/>
                <a:gd name="T64" fmla="*/ 68 w 74"/>
                <a:gd name="T65" fmla="*/ 60 h 62"/>
                <a:gd name="T66" fmla="*/ 73 w 74"/>
                <a:gd name="T67" fmla="*/ 60 h 62"/>
                <a:gd name="T68" fmla="*/ 74 w 74"/>
                <a:gd name="T69" fmla="*/ 58 h 62"/>
                <a:gd name="T70" fmla="*/ 74 w 74"/>
                <a:gd name="T71" fmla="*/ 58 h 62"/>
                <a:gd name="T72" fmla="*/ 74 w 74"/>
                <a:gd name="T73" fmla="*/ 4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74" h="62">
                  <a:moveTo>
                    <a:pt x="74" y="4"/>
                  </a:moveTo>
                  <a:cubicBezTo>
                    <a:pt x="74" y="3"/>
                    <a:pt x="73" y="2"/>
                    <a:pt x="73" y="2"/>
                  </a:cubicBezTo>
                  <a:cubicBezTo>
                    <a:pt x="72" y="0"/>
                    <a:pt x="69" y="0"/>
                    <a:pt x="68" y="1"/>
                  </a:cubicBezTo>
                  <a:cubicBezTo>
                    <a:pt x="41" y="23"/>
                    <a:pt x="41" y="23"/>
                    <a:pt x="41" y="23"/>
                  </a:cubicBezTo>
                  <a:cubicBezTo>
                    <a:pt x="47" y="27"/>
                    <a:pt x="47" y="27"/>
                    <a:pt x="47" y="27"/>
                  </a:cubicBezTo>
                  <a:cubicBezTo>
                    <a:pt x="66" y="12"/>
                    <a:pt x="66" y="12"/>
                    <a:pt x="66" y="12"/>
                  </a:cubicBezTo>
                  <a:cubicBezTo>
                    <a:pt x="66" y="50"/>
                    <a:pt x="66" y="50"/>
                    <a:pt x="66" y="50"/>
                  </a:cubicBezTo>
                  <a:cubicBezTo>
                    <a:pt x="58" y="43"/>
                    <a:pt x="58" y="43"/>
                    <a:pt x="58" y="43"/>
                  </a:cubicBezTo>
                  <a:cubicBezTo>
                    <a:pt x="58" y="43"/>
                    <a:pt x="58" y="43"/>
                    <a:pt x="58" y="43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1" y="31"/>
                    <a:pt x="31" y="31"/>
                    <a:pt x="31" y="31"/>
                  </a:cubicBezTo>
                  <a:cubicBezTo>
                    <a:pt x="31" y="31"/>
                    <a:pt x="31" y="31"/>
                    <a:pt x="31" y="31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17" y="43"/>
                    <a:pt x="17" y="43"/>
                    <a:pt x="17" y="43"/>
                  </a:cubicBezTo>
                  <a:cubicBezTo>
                    <a:pt x="17" y="43"/>
                    <a:pt x="17" y="43"/>
                    <a:pt x="17" y="43"/>
                  </a:cubicBezTo>
                  <a:cubicBezTo>
                    <a:pt x="8" y="50"/>
                    <a:pt x="8" y="50"/>
                    <a:pt x="8" y="50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27" y="27"/>
                    <a:pt x="27" y="27"/>
                    <a:pt x="27" y="27"/>
                  </a:cubicBezTo>
                  <a:cubicBezTo>
                    <a:pt x="33" y="23"/>
                    <a:pt x="33" y="23"/>
                    <a:pt x="33" y="23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5" y="0"/>
                    <a:pt x="3" y="0"/>
                    <a:pt x="1" y="2"/>
                  </a:cubicBezTo>
                  <a:cubicBezTo>
                    <a:pt x="1" y="2"/>
                    <a:pt x="0" y="3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1" y="58"/>
                    <a:pt x="1" y="58"/>
                    <a:pt x="1" y="58"/>
                  </a:cubicBezTo>
                  <a:cubicBezTo>
                    <a:pt x="1" y="58"/>
                    <a:pt x="1" y="59"/>
                    <a:pt x="1" y="60"/>
                  </a:cubicBezTo>
                  <a:cubicBezTo>
                    <a:pt x="3" y="61"/>
                    <a:pt x="5" y="62"/>
                    <a:pt x="6" y="60"/>
                  </a:cubicBezTo>
                  <a:cubicBezTo>
                    <a:pt x="37" y="35"/>
                    <a:pt x="37" y="35"/>
                    <a:pt x="37" y="35"/>
                  </a:cubicBezTo>
                  <a:cubicBezTo>
                    <a:pt x="68" y="60"/>
                    <a:pt x="68" y="60"/>
                    <a:pt x="68" y="60"/>
                  </a:cubicBezTo>
                  <a:cubicBezTo>
                    <a:pt x="69" y="62"/>
                    <a:pt x="72" y="61"/>
                    <a:pt x="73" y="60"/>
                  </a:cubicBezTo>
                  <a:cubicBezTo>
                    <a:pt x="73" y="59"/>
                    <a:pt x="74" y="58"/>
                    <a:pt x="74" y="58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74" y="4"/>
                    <a:pt x="74" y="4"/>
                    <a:pt x="74" y="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639999" tIns="320000" rIns="639999" bIns="320000" numCol="1" anchor="t" anchorCtr="0" compatLnSpc="1"/>
            <a:p>
              <a:endParaRPr lang="zh-CN" altLang="en-US" sz="12600"/>
            </a:p>
          </p:txBody>
        </p:sp>
      </p:grpSp>
    </p:spTree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D83F2C7-9E5A-4487-A39D-F7690498535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9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D83F2C7-9E5A-4487-A39D-F7690498535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9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D83F2C7-9E5A-4487-A39D-F7690498535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9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71487" y="1825625"/>
            <a:ext cx="2900363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3486150" y="1825625"/>
            <a:ext cx="2900363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D83F2C7-9E5A-4487-A39D-F7690498535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9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D83F2C7-9E5A-4487-A39D-F7690498535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9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D83F2C7-9E5A-4487-A39D-F7690498535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9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D83F2C7-9E5A-4487-A39D-F7690498535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9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D83F2C7-9E5A-4487-A39D-F7690498535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9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 flipV="1">
            <a:off x="-29845" y="6637020"/>
            <a:ext cx="12237085" cy="226060"/>
          </a:xfrm>
          <a:prstGeom prst="rect">
            <a:avLst/>
          </a:prstGeom>
          <a:solidFill>
            <a:srgbClr val="FD3F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421765" y="156210"/>
            <a:ext cx="9932035" cy="742315"/>
          </a:xfrm>
        </p:spPr>
        <p:txBody>
          <a:bodyPr anchor="b" anchorCtr="0"/>
          <a:lstStyle>
            <a:lvl1pPr>
              <a:defRPr sz="3200" b="1">
                <a:solidFill>
                  <a:srgbClr val="FD3F52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525270"/>
            <a:ext cx="10515600" cy="4652010"/>
          </a:xfrm>
        </p:spPr>
        <p:txBody>
          <a:bodyPr/>
          <a:lstStyle>
            <a:lvl1pPr>
              <a:lnSpc>
                <a:spcPct val="150000"/>
              </a:lnSpc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  <a:lvl2pPr>
              <a:lnSpc>
                <a:spcPct val="150000"/>
              </a:lnSpc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2pPr>
            <a:lvl3pPr>
              <a:lnSpc>
                <a:spcPct val="150000"/>
              </a:lnSpc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3pPr>
            <a:lvl4pPr>
              <a:lnSpc>
                <a:spcPct val="150000"/>
              </a:lnSpc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4pPr>
            <a:lvl5pPr>
              <a:lnSpc>
                <a:spcPct val="150000"/>
              </a:lnSpc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2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D83F2C7-9E5A-4487-A39D-F7690498535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9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D83F2C7-9E5A-4487-A39D-F7690498535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9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4907757" y="365125"/>
            <a:ext cx="1478756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71488" y="365125"/>
            <a:ext cx="4321969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D83F2C7-9E5A-4487-A39D-F7690498535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9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title" hasCustomPrompt="1"/>
          </p:nvPr>
        </p:nvSpPr>
        <p:spPr>
          <a:xfrm>
            <a:off x="317500" y="472440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标题文本</a:t>
            </a:r>
          </a:p>
        </p:txBody>
      </p:sp>
      <p:sp>
        <p:nvSpPr>
          <p:cNvPr id="21" name="Shape 21"/>
          <p:cNvSpPr>
            <a:spLocks noGrp="1"/>
          </p:cNvSpPr>
          <p:nvPr>
            <p:ph type="body" sz="quarter" idx="1" hasCustomPrompt="1"/>
          </p:nvPr>
        </p:nvSpPr>
        <p:spPr>
          <a:xfrm>
            <a:off x="317500" y="57594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ct val="0"/>
              </a:spcBef>
              <a:buSzTx/>
              <a:buNone/>
              <a:defRPr sz="2200"/>
            </a:lvl1pPr>
            <a:lvl2pPr marL="0" indent="0" algn="ctr">
              <a:spcBef>
                <a:spcPct val="0"/>
              </a:spcBef>
              <a:buSzTx/>
              <a:buNone/>
              <a:defRPr sz="2200"/>
            </a:lvl2pPr>
            <a:lvl3pPr marL="0" indent="0" algn="ctr">
              <a:spcBef>
                <a:spcPct val="0"/>
              </a:spcBef>
              <a:buSzTx/>
              <a:buNone/>
              <a:defRPr sz="2200"/>
            </a:lvl3pPr>
            <a:lvl4pPr marL="0" indent="0" algn="ctr">
              <a:spcBef>
                <a:spcPct val="0"/>
              </a:spcBef>
              <a:buSzTx/>
              <a:buNone/>
              <a:defRPr sz="2200"/>
            </a:lvl4pPr>
            <a:lvl5pPr marL="0" indent="0" algn="ctr">
              <a:spcBef>
                <a:spcPct val="0"/>
              </a:spcBef>
              <a:buSzTx/>
              <a:buNone/>
              <a:defRPr sz="22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2" name="Shape 2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653665" y="2762250"/>
            <a:ext cx="6464935" cy="631825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defRPr sz="3600">
                <a:solidFill>
                  <a:srgbClr val="FD3F52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 smtClean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2653665" y="3853180"/>
            <a:ext cx="6463665" cy="43370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2832100" y="3406775"/>
            <a:ext cx="1385570" cy="76200"/>
          </a:xfrm>
          <a:prstGeom prst="rect">
            <a:avLst/>
          </a:prstGeom>
          <a:solidFill>
            <a:srgbClr val="FD3F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4318000" y="3406775"/>
            <a:ext cx="2985770" cy="76200"/>
          </a:xfrm>
          <a:prstGeom prst="rect">
            <a:avLst/>
          </a:prstGeom>
          <a:solidFill>
            <a:srgbClr val="FD3F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7403465" y="3406775"/>
            <a:ext cx="1385570" cy="76200"/>
          </a:xfrm>
          <a:prstGeom prst="rect">
            <a:avLst/>
          </a:prstGeom>
          <a:solidFill>
            <a:srgbClr val="FD3F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3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  <p:sp>
        <p:nvSpPr>
          <p:cNvPr id="9" name="任意多边形 8"/>
          <p:cNvSpPr/>
          <p:nvPr userDrawn="1"/>
        </p:nvSpPr>
        <p:spPr>
          <a:xfrm rot="19440000">
            <a:off x="-473812" y="-105352"/>
            <a:ext cx="1506855" cy="1102995"/>
          </a:xfrm>
          <a:custGeom>
            <a:avLst/>
            <a:gdLst>
              <a:gd name="connsiteX0" fmla="*/ 1239 w 2373"/>
              <a:gd name="connsiteY0" fmla="*/ 0 h 1737"/>
              <a:gd name="connsiteX1" fmla="*/ 2373 w 2373"/>
              <a:gd name="connsiteY1" fmla="*/ 817 h 1737"/>
              <a:gd name="connsiteX2" fmla="*/ 2337 w 2373"/>
              <a:gd name="connsiteY2" fmla="*/ 1641 h 1737"/>
              <a:gd name="connsiteX3" fmla="*/ 0 w 2373"/>
              <a:gd name="connsiteY3" fmla="*/ 1737 h 1737"/>
              <a:gd name="connsiteX4" fmla="*/ 1239 w 2373"/>
              <a:gd name="connsiteY4" fmla="*/ 0 h 1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73" h="1737">
                <a:moveTo>
                  <a:pt x="1239" y="0"/>
                </a:moveTo>
                <a:cubicBezTo>
                  <a:pt x="1707" y="357"/>
                  <a:pt x="1211" y="21"/>
                  <a:pt x="2373" y="817"/>
                </a:cubicBezTo>
                <a:lnTo>
                  <a:pt x="2337" y="1641"/>
                </a:lnTo>
                <a:lnTo>
                  <a:pt x="0" y="1737"/>
                </a:lnTo>
                <a:lnTo>
                  <a:pt x="1239" y="0"/>
                </a:lnTo>
                <a:close/>
              </a:path>
            </a:pathLst>
          </a:custGeom>
          <a:solidFill>
            <a:srgbClr val="FD3F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0" name="图片 9" descr="WPS LOGO2"/>
          <p:cNvPicPr>
            <a:picLocks noChangeAspect="1"/>
          </p:cNvPicPr>
          <p:nvPr userDrawn="1"/>
        </p:nvPicPr>
        <p:blipFill>
          <a:blip r:embed="rId12"/>
          <a:srcRect b="38667"/>
          <a:stretch>
            <a:fillRect/>
          </a:stretch>
        </p:blipFill>
        <p:spPr>
          <a:xfrm>
            <a:off x="99695" y="183515"/>
            <a:ext cx="687705" cy="50038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  <p:sp>
        <p:nvSpPr>
          <p:cNvPr id="1026" name="标题占位符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D83F2C7-9E5A-4487-A39D-F7690498535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9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26.png"/><Relationship Id="rId8" Type="http://schemas.openxmlformats.org/officeDocument/2006/relationships/image" Target="../media/image25.png"/><Relationship Id="rId7" Type="http://schemas.openxmlformats.org/officeDocument/2006/relationships/image" Target="../media/image24.png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image" Target="../media/image1.svg"/><Relationship Id="rId15" Type="http://schemas.openxmlformats.org/officeDocument/2006/relationships/slideLayout" Target="../slideLayouts/slideLayout18.xml"/><Relationship Id="rId14" Type="http://schemas.openxmlformats.org/officeDocument/2006/relationships/image" Target="../media/image31.png"/><Relationship Id="rId13" Type="http://schemas.openxmlformats.org/officeDocument/2006/relationships/image" Target="../media/image30.png"/><Relationship Id="rId12" Type="http://schemas.openxmlformats.org/officeDocument/2006/relationships/image" Target="../media/image29.png"/><Relationship Id="rId11" Type="http://schemas.openxmlformats.org/officeDocument/2006/relationships/image" Target="../media/image28.png"/><Relationship Id="rId10" Type="http://schemas.openxmlformats.org/officeDocument/2006/relationships/image" Target="../media/image27.png"/><Relationship Id="rId1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37.png"/><Relationship Id="rId1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45.png"/><Relationship Id="rId7" Type="http://schemas.openxmlformats.org/officeDocument/2006/relationships/image" Target="../media/image44.png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57.jpeg"/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60.GIF"/><Relationship Id="rId2" Type="http://schemas.openxmlformats.org/officeDocument/2006/relationships/image" Target="../media/image59.png"/><Relationship Id="rId1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3.xml"/><Relationship Id="rId8" Type="http://schemas.openxmlformats.org/officeDocument/2006/relationships/image" Target="../media/image13.png"/><Relationship Id="rId7" Type="http://schemas.openxmlformats.org/officeDocument/2006/relationships/image" Target="../media/image12.png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8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5018405" y="2247265"/>
            <a:ext cx="7121525" cy="1491615"/>
          </a:xfrm>
        </p:spPr>
        <p:txBody>
          <a:bodyPr anchor="ctr" anchorCtr="0">
            <a:normAutofit/>
          </a:bodyPr>
          <a:p>
            <a:pPr algn="ctr"/>
            <a:r>
              <a:rPr lang="zh-CN" altLang="en-US" u="sng" dirty="0" smtClean="0">
                <a:solidFill>
                  <a:srgbClr val="FD3F5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cs typeface="+mn-ea"/>
                <a:sym typeface="+mn-lt"/>
              </a:rPr>
              <a:t>金山</a:t>
            </a:r>
            <a:r>
              <a:rPr lang="en-US" altLang="zh-CN" u="sng" dirty="0" smtClean="0">
                <a:solidFill>
                  <a:srgbClr val="FD3F5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cs typeface="+mn-ea"/>
                <a:sym typeface="+mn-lt"/>
              </a:rPr>
              <a:t>WPS+</a:t>
            </a:r>
            <a:r>
              <a:rPr lang="zh-CN" altLang="en-US" u="sng" dirty="0" smtClean="0">
                <a:solidFill>
                  <a:srgbClr val="FD3F5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cs typeface="+mn-ea"/>
                <a:sym typeface="+mn-lt"/>
              </a:rPr>
              <a:t>走进西北大学</a:t>
            </a:r>
            <a:endParaRPr lang="zh-CN" altLang="en-US" u="sng" dirty="0" smtClean="0">
              <a:solidFill>
                <a:srgbClr val="FD3F5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  <a:cs typeface="+mn-ea"/>
              <a:sym typeface="+mn-lt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type="subTitle" idx="1"/>
          </p:nvPr>
        </p:nvSpPr>
        <p:spPr>
          <a:xfrm>
            <a:off x="6475730" y="3660140"/>
            <a:ext cx="4401820" cy="627380"/>
          </a:xfrm>
        </p:spPr>
        <p:txBody>
          <a:bodyPr>
            <a:normAutofit fontScale="90000"/>
          </a:bodyPr>
          <a:p>
            <a:pPr lvl="0"/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北京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金山办公软件股份有限公司  </a:t>
            </a:r>
            <a:endParaRPr lang="zh-CN" altLang="en-US" dirty="0"/>
          </a:p>
        </p:txBody>
      </p: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2653665" y="2639060"/>
            <a:ext cx="6464935" cy="755015"/>
          </a:xfrm>
        </p:spPr>
        <p:txBody>
          <a:bodyPr/>
          <a:p>
            <a:r>
              <a:rPr lang="en-US" altLang="zh-CN" sz="4400" b="1"/>
              <a:t>WPS+  </a:t>
            </a:r>
            <a:r>
              <a:rPr lang="zh-CN" altLang="en-US" sz="4400" b="1"/>
              <a:t>一站式云服务</a:t>
            </a:r>
            <a:endParaRPr lang="zh-CN" altLang="en-US" sz="4400" b="1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矩形 1"/>
          <p:cNvSpPr/>
          <p:nvPr/>
        </p:nvSpPr>
        <p:spPr>
          <a:xfrm>
            <a:off x="48260" y="-2540"/>
            <a:ext cx="12197715" cy="6863080"/>
          </a:xfrm>
          <a:prstGeom prst="rect">
            <a:avLst/>
          </a:prstGeom>
          <a:solidFill>
            <a:srgbClr val="FD3F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446405" y="506095"/>
            <a:ext cx="5269230" cy="737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D494D"/>
                </a:solidFill>
              </a14:hiddenFill>
            </a:ext>
          </a:extLst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</a:pPr>
            <a:r>
              <a:rPr lang="en-US" altLang="zh-CN" sz="2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WPS+</a:t>
            </a:r>
            <a:r>
              <a:rPr lang="zh-CN" altLang="en-US" sz="2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一站式云办公服务</a:t>
            </a:r>
            <a:endParaRPr lang="zh-CN" altLang="en-US" sz="28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8" name="文档云"/>
          <p:cNvSpPr/>
          <p:nvPr/>
        </p:nvSpPr>
        <p:spPr>
          <a:xfrm>
            <a:off x="7308215" y="3216910"/>
            <a:ext cx="812800" cy="358140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 anchor="ctr">
            <a:spAutoFit/>
          </a:bodyPr>
          <a:lstStyle>
            <a:lvl1pPr>
              <a:defRPr sz="36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algn="ctr"/>
            <a:r>
              <a:rPr lang="zh-CN" sz="2000" dirty="0">
                <a:latin typeface="等线" panose="02010600030101010101" charset="-122"/>
                <a:ea typeface="等线" panose="02010600030101010101" charset="-122"/>
              </a:rPr>
              <a:t>云文档</a:t>
            </a:r>
            <a:endParaRPr lang="zh-CN" sz="2000" dirty="0"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129" name="WPS Office"/>
          <p:cNvSpPr/>
          <p:nvPr/>
        </p:nvSpPr>
        <p:spPr>
          <a:xfrm>
            <a:off x="803910" y="5159375"/>
            <a:ext cx="2181860" cy="358140"/>
          </a:xfrm>
          <a:prstGeom prst="rect">
            <a:avLst/>
          </a:prstGeom>
          <a:ln w="12700">
            <a:miter lim="400000"/>
          </a:ln>
        </p:spPr>
        <p:txBody>
          <a:bodyPr wrap="square" lIns="25400" tIns="25400" rIns="25400" bIns="25400" anchor="ctr">
            <a:spAutoFit/>
          </a:bodyPr>
          <a:lstStyle>
            <a:lvl1pPr>
              <a:defRPr sz="36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algn="ctr"/>
            <a:r>
              <a:rPr lang="zh-CN" sz="2000" dirty="0">
                <a:latin typeface="等线" panose="02010600030101010101" charset="-122"/>
                <a:ea typeface="等线" panose="02010600030101010101" charset="-122"/>
              </a:rPr>
              <a:t>正版</a:t>
            </a:r>
            <a:r>
              <a:rPr sz="2000" dirty="0">
                <a:latin typeface="等线" panose="02010600030101010101" charset="-122"/>
                <a:ea typeface="等线" panose="02010600030101010101" charset="-122"/>
              </a:rPr>
              <a:t>WPS Office</a:t>
            </a:r>
            <a:endParaRPr sz="2000" dirty="0">
              <a:latin typeface="等线" panose="02010600030101010101" charset="-122"/>
              <a:ea typeface="等线" panose="02010600030101010101" charset="-122"/>
            </a:endParaRPr>
          </a:p>
        </p:txBody>
      </p:sp>
      <p:cxnSp>
        <p:nvCxnSpPr>
          <p:cNvPr id="131" name="直线连接符 53"/>
          <p:cNvCxnSpPr/>
          <p:nvPr/>
        </p:nvCxnSpPr>
        <p:spPr>
          <a:xfrm>
            <a:off x="3933190" y="3102610"/>
            <a:ext cx="7562215" cy="4445"/>
          </a:xfrm>
          <a:prstGeom prst="line">
            <a:avLst/>
          </a:prstGeom>
          <a:ln>
            <a:solidFill>
              <a:schemeClr val="bg1"/>
            </a:solidFill>
            <a:headEnd type="oval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99" name="组合 198"/>
          <p:cNvGrpSpPr/>
          <p:nvPr/>
        </p:nvGrpSpPr>
        <p:grpSpPr>
          <a:xfrm rot="0">
            <a:off x="8756015" y="2019300"/>
            <a:ext cx="865505" cy="808383"/>
            <a:chOff x="15609" y="2541"/>
            <a:chExt cx="1568" cy="1464"/>
          </a:xfrm>
        </p:grpSpPr>
        <p:pic>
          <p:nvPicPr>
            <p:cNvPr id="180" name="图形 77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16022" y="2541"/>
              <a:ext cx="742" cy="742"/>
            </a:xfrm>
            <a:prstGeom prst="rect">
              <a:avLst/>
            </a:prstGeom>
          </p:spPr>
        </p:pic>
        <p:sp>
          <p:nvSpPr>
            <p:cNvPr id="186" name="文本框 185"/>
            <p:cNvSpPr txBox="1"/>
            <p:nvPr/>
          </p:nvSpPr>
          <p:spPr>
            <a:xfrm>
              <a:off x="15609" y="3506"/>
              <a:ext cx="1568" cy="4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kumimoji="1" lang="zh-CN" altLang="en-US" sz="12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外链分享</a:t>
              </a:r>
              <a:endParaRPr kumimoji="1" lang="zh-CN" altLang="en-US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grpSp>
        <p:nvGrpSpPr>
          <p:cNvPr id="233" name="组合 232"/>
          <p:cNvGrpSpPr/>
          <p:nvPr/>
        </p:nvGrpSpPr>
        <p:grpSpPr>
          <a:xfrm rot="0">
            <a:off x="6802755" y="2019300"/>
            <a:ext cx="865505" cy="808383"/>
            <a:chOff x="10890" y="2547"/>
            <a:chExt cx="1568" cy="1464"/>
          </a:xfrm>
        </p:grpSpPr>
        <p:sp>
          <p:nvSpPr>
            <p:cNvPr id="185" name="文本框 184"/>
            <p:cNvSpPr txBox="1"/>
            <p:nvPr/>
          </p:nvSpPr>
          <p:spPr>
            <a:xfrm>
              <a:off x="10890" y="3512"/>
              <a:ext cx="1568" cy="4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kumimoji="1" lang="zh-CN" altLang="en-US" sz="12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多人协同</a:t>
              </a:r>
              <a:endParaRPr kumimoji="1" lang="zh-CN" altLang="en-US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232" name="图形 3"/>
            <p:cNvSpPr/>
            <p:nvPr/>
          </p:nvSpPr>
          <p:spPr>
            <a:xfrm>
              <a:off x="11303" y="2547"/>
              <a:ext cx="742" cy="742"/>
            </a:xfrm>
            <a:custGeom>
              <a:avLst/>
              <a:gdLst>
                <a:gd name="connsiteX0" fmla="*/ 750671 w 1903139"/>
                <a:gd name="connsiteY0" fmla="*/ 1641645 h 1903139"/>
                <a:gd name="connsiteX1" fmla="*/ 494927 w 1903139"/>
                <a:gd name="connsiteY1" fmla="*/ 1566723 h 1903139"/>
                <a:gd name="connsiteX2" fmla="*/ 503836 w 1903139"/>
                <a:gd name="connsiteY2" fmla="*/ 1502304 h 1903139"/>
                <a:gd name="connsiteX3" fmla="*/ 538767 w 1903139"/>
                <a:gd name="connsiteY3" fmla="*/ 1454574 h 1903139"/>
                <a:gd name="connsiteX4" fmla="*/ 545761 w 1903139"/>
                <a:gd name="connsiteY4" fmla="*/ 1394938 h 1903139"/>
                <a:gd name="connsiteX5" fmla="*/ 556115 w 1903139"/>
                <a:gd name="connsiteY5" fmla="*/ 1400423 h 1903139"/>
                <a:gd name="connsiteX6" fmla="*/ 574888 w 1903139"/>
                <a:gd name="connsiteY6" fmla="*/ 1384924 h 1903139"/>
                <a:gd name="connsiteX7" fmla="*/ 584052 w 1903139"/>
                <a:gd name="connsiteY7" fmla="*/ 1293057 h 1903139"/>
                <a:gd name="connsiteX8" fmla="*/ 568893 w 1903139"/>
                <a:gd name="connsiteY8" fmla="*/ 1273923 h 1903139"/>
                <a:gd name="connsiteX9" fmla="*/ 559007 w 1903139"/>
                <a:gd name="connsiteY9" fmla="*/ 1275815 h 1903139"/>
                <a:gd name="connsiteX10" fmla="*/ 565023 w 1903139"/>
                <a:gd name="connsiteY10" fmla="*/ 1223578 h 1903139"/>
                <a:gd name="connsiteX11" fmla="*/ 533005 w 1903139"/>
                <a:gd name="connsiteY11" fmla="*/ 1094483 h 1903139"/>
                <a:gd name="connsiteX12" fmla="*/ 259211 w 1903139"/>
                <a:gd name="connsiteY12" fmla="*/ 1094483 h 1903139"/>
                <a:gd name="connsiteX13" fmla="*/ 227172 w 1903139"/>
                <a:gd name="connsiteY13" fmla="*/ 1223578 h 1903139"/>
                <a:gd name="connsiteX14" fmla="*/ 233189 w 1903139"/>
                <a:gd name="connsiteY14" fmla="*/ 1275815 h 1903139"/>
                <a:gd name="connsiteX15" fmla="*/ 223557 w 1903139"/>
                <a:gd name="connsiteY15" fmla="*/ 1273923 h 1903139"/>
                <a:gd name="connsiteX16" fmla="*/ 208377 w 1903139"/>
                <a:gd name="connsiteY16" fmla="*/ 1293057 h 1903139"/>
                <a:gd name="connsiteX17" fmla="*/ 217541 w 1903139"/>
                <a:gd name="connsiteY17" fmla="*/ 1384924 h 1903139"/>
                <a:gd name="connsiteX18" fmla="*/ 236335 w 1903139"/>
                <a:gd name="connsiteY18" fmla="*/ 1400423 h 1903139"/>
                <a:gd name="connsiteX19" fmla="*/ 246965 w 1903139"/>
                <a:gd name="connsiteY19" fmla="*/ 1394938 h 1903139"/>
                <a:gd name="connsiteX20" fmla="*/ 253705 w 1903139"/>
                <a:gd name="connsiteY20" fmla="*/ 1454574 h 1903139"/>
                <a:gd name="connsiteX21" fmla="*/ 288891 w 1903139"/>
                <a:gd name="connsiteY21" fmla="*/ 1502304 h 1903139"/>
                <a:gd name="connsiteX22" fmla="*/ 297544 w 1903139"/>
                <a:gd name="connsiteY22" fmla="*/ 1566489 h 1903139"/>
                <a:gd name="connsiteX23" fmla="*/ 41716 w 1903139"/>
                <a:gd name="connsiteY23" fmla="*/ 1641390 h 1903139"/>
                <a:gd name="connsiteX24" fmla="*/ 300 w 1903139"/>
                <a:gd name="connsiteY24" fmla="*/ 1719650 h 1903139"/>
                <a:gd name="connsiteX25" fmla="*/ 9931 w 1903139"/>
                <a:gd name="connsiteY25" fmla="*/ 1816535 h 1903139"/>
                <a:gd name="connsiteX26" fmla="*/ 62424 w 1903139"/>
                <a:gd name="connsiteY26" fmla="*/ 1877616 h 1903139"/>
                <a:gd name="connsiteX27" fmla="*/ 730452 w 1903139"/>
                <a:gd name="connsiteY27" fmla="*/ 1877616 h 1903139"/>
                <a:gd name="connsiteX28" fmla="*/ 782966 w 1903139"/>
                <a:gd name="connsiteY28" fmla="*/ 1816535 h 1903139"/>
                <a:gd name="connsiteX29" fmla="*/ 792108 w 1903139"/>
                <a:gd name="connsiteY29" fmla="*/ 1719650 h 1903139"/>
                <a:gd name="connsiteX30" fmla="*/ 750671 w 1903139"/>
                <a:gd name="connsiteY30" fmla="*/ 1641645 h 1903139"/>
                <a:gd name="connsiteX31" fmla="*/ 1863002 w 1903139"/>
                <a:gd name="connsiteY31" fmla="*/ 1641645 h 1903139"/>
                <a:gd name="connsiteX32" fmla="*/ 1607493 w 1903139"/>
                <a:gd name="connsiteY32" fmla="*/ 1566723 h 1903139"/>
                <a:gd name="connsiteX33" fmla="*/ 1616401 w 1903139"/>
                <a:gd name="connsiteY33" fmla="*/ 1502304 h 1903139"/>
                <a:gd name="connsiteX34" fmla="*/ 1651311 w 1903139"/>
                <a:gd name="connsiteY34" fmla="*/ 1454574 h 1903139"/>
                <a:gd name="connsiteX35" fmla="*/ 1658072 w 1903139"/>
                <a:gd name="connsiteY35" fmla="*/ 1394938 h 1903139"/>
                <a:gd name="connsiteX36" fmla="*/ 1668702 w 1903139"/>
                <a:gd name="connsiteY36" fmla="*/ 1400423 h 1903139"/>
                <a:gd name="connsiteX37" fmla="*/ 1687227 w 1903139"/>
                <a:gd name="connsiteY37" fmla="*/ 1385081 h 1903139"/>
                <a:gd name="connsiteX38" fmla="*/ 1687241 w 1903139"/>
                <a:gd name="connsiteY38" fmla="*/ 1384924 h 1903139"/>
                <a:gd name="connsiteX39" fmla="*/ 1696596 w 1903139"/>
                <a:gd name="connsiteY39" fmla="*/ 1293078 h 1903139"/>
                <a:gd name="connsiteX40" fmla="*/ 1681416 w 1903139"/>
                <a:gd name="connsiteY40" fmla="*/ 1273944 h 1903139"/>
                <a:gd name="connsiteX41" fmla="*/ 1671551 w 1903139"/>
                <a:gd name="connsiteY41" fmla="*/ 1275836 h 1903139"/>
                <a:gd name="connsiteX42" fmla="*/ 1677568 w 1903139"/>
                <a:gd name="connsiteY42" fmla="*/ 1223599 h 1903139"/>
                <a:gd name="connsiteX43" fmla="*/ 1645677 w 1903139"/>
                <a:gd name="connsiteY43" fmla="*/ 1094505 h 1903139"/>
                <a:gd name="connsiteX44" fmla="*/ 1371883 w 1903139"/>
                <a:gd name="connsiteY44" fmla="*/ 1094505 h 1903139"/>
                <a:gd name="connsiteX45" fmla="*/ 1339844 w 1903139"/>
                <a:gd name="connsiteY45" fmla="*/ 1223599 h 1903139"/>
                <a:gd name="connsiteX46" fmla="*/ 1345860 w 1903139"/>
                <a:gd name="connsiteY46" fmla="*/ 1275836 h 1903139"/>
                <a:gd name="connsiteX47" fmla="*/ 1335740 w 1903139"/>
                <a:gd name="connsiteY47" fmla="*/ 1273944 h 1903139"/>
                <a:gd name="connsiteX48" fmla="*/ 1320858 w 1903139"/>
                <a:gd name="connsiteY48" fmla="*/ 1293078 h 1903139"/>
                <a:gd name="connsiteX49" fmla="*/ 1330276 w 1903139"/>
                <a:gd name="connsiteY49" fmla="*/ 1384945 h 1903139"/>
                <a:gd name="connsiteX50" fmla="*/ 1348659 w 1903139"/>
                <a:gd name="connsiteY50" fmla="*/ 1400458 h 1903139"/>
                <a:gd name="connsiteX51" fmla="*/ 1348815 w 1903139"/>
                <a:gd name="connsiteY51" fmla="*/ 1400444 h 1903139"/>
                <a:gd name="connsiteX52" fmla="*/ 1359446 w 1903139"/>
                <a:gd name="connsiteY52" fmla="*/ 1394959 h 1903139"/>
                <a:gd name="connsiteX53" fmla="*/ 1366185 w 1903139"/>
                <a:gd name="connsiteY53" fmla="*/ 1454595 h 1903139"/>
                <a:gd name="connsiteX54" fmla="*/ 1401350 w 1903139"/>
                <a:gd name="connsiteY54" fmla="*/ 1502325 h 1903139"/>
                <a:gd name="connsiteX55" fmla="*/ 1410003 w 1903139"/>
                <a:gd name="connsiteY55" fmla="*/ 1566511 h 1903139"/>
                <a:gd name="connsiteX56" fmla="*/ 1154281 w 1903139"/>
                <a:gd name="connsiteY56" fmla="*/ 1641390 h 1903139"/>
                <a:gd name="connsiteX57" fmla="*/ 1112632 w 1903139"/>
                <a:gd name="connsiteY57" fmla="*/ 1719650 h 1903139"/>
                <a:gd name="connsiteX58" fmla="*/ 1122263 w 1903139"/>
                <a:gd name="connsiteY58" fmla="*/ 1816535 h 1903139"/>
                <a:gd name="connsiteX59" fmla="*/ 1174521 w 1903139"/>
                <a:gd name="connsiteY59" fmla="*/ 1877616 h 1903139"/>
                <a:gd name="connsiteX60" fmla="*/ 1842784 w 1903139"/>
                <a:gd name="connsiteY60" fmla="*/ 1877616 h 1903139"/>
                <a:gd name="connsiteX61" fmla="*/ 1895297 w 1903139"/>
                <a:gd name="connsiteY61" fmla="*/ 1816535 h 1903139"/>
                <a:gd name="connsiteX62" fmla="*/ 1904673 w 1903139"/>
                <a:gd name="connsiteY62" fmla="*/ 1719650 h 1903139"/>
                <a:gd name="connsiteX63" fmla="*/ 1863024 w 1903139"/>
                <a:gd name="connsiteY63" fmla="*/ 1641645 h 1903139"/>
                <a:gd name="connsiteX64" fmla="*/ 1306953 w 1903139"/>
                <a:gd name="connsiteY64" fmla="*/ 595923 h 1903139"/>
                <a:gd name="connsiteX65" fmla="*/ 1051210 w 1903139"/>
                <a:gd name="connsiteY65" fmla="*/ 520958 h 1903139"/>
                <a:gd name="connsiteX66" fmla="*/ 1059884 w 1903139"/>
                <a:gd name="connsiteY66" fmla="*/ 456539 h 1903139"/>
                <a:gd name="connsiteX67" fmla="*/ 1094794 w 1903139"/>
                <a:gd name="connsiteY67" fmla="*/ 409064 h 1903139"/>
                <a:gd name="connsiteX68" fmla="*/ 1101789 w 1903139"/>
                <a:gd name="connsiteY68" fmla="*/ 349428 h 1903139"/>
                <a:gd name="connsiteX69" fmla="*/ 1112419 w 1903139"/>
                <a:gd name="connsiteY69" fmla="*/ 354913 h 1903139"/>
                <a:gd name="connsiteX70" fmla="*/ 1130725 w 1903139"/>
                <a:gd name="connsiteY70" fmla="*/ 339414 h 1903139"/>
                <a:gd name="connsiteX71" fmla="*/ 1140101 w 1903139"/>
                <a:gd name="connsiteY71" fmla="*/ 247547 h 1903139"/>
                <a:gd name="connsiteX72" fmla="*/ 1125837 w 1903139"/>
                <a:gd name="connsiteY72" fmla="*/ 228479 h 1903139"/>
                <a:gd name="connsiteX73" fmla="*/ 1115056 w 1903139"/>
                <a:gd name="connsiteY73" fmla="*/ 230539 h 1903139"/>
                <a:gd name="connsiteX74" fmla="*/ 1121072 w 1903139"/>
                <a:gd name="connsiteY74" fmla="*/ 178047 h 1903139"/>
                <a:gd name="connsiteX75" fmla="*/ 1089054 w 1903139"/>
                <a:gd name="connsiteY75" fmla="*/ 49208 h 1903139"/>
                <a:gd name="connsiteX76" fmla="*/ 815473 w 1903139"/>
                <a:gd name="connsiteY76" fmla="*/ 49208 h 1903139"/>
                <a:gd name="connsiteX77" fmla="*/ 783433 w 1903139"/>
                <a:gd name="connsiteY77" fmla="*/ 178047 h 1903139"/>
                <a:gd name="connsiteX78" fmla="*/ 789450 w 1903139"/>
                <a:gd name="connsiteY78" fmla="*/ 230539 h 1903139"/>
                <a:gd name="connsiteX79" fmla="*/ 779585 w 1903139"/>
                <a:gd name="connsiteY79" fmla="*/ 228413 h 1903139"/>
                <a:gd name="connsiteX80" fmla="*/ 764171 w 1903139"/>
                <a:gd name="connsiteY80" fmla="*/ 247547 h 1903139"/>
                <a:gd name="connsiteX81" fmla="*/ 773313 w 1903139"/>
                <a:gd name="connsiteY81" fmla="*/ 339414 h 1903139"/>
                <a:gd name="connsiteX82" fmla="*/ 791093 w 1903139"/>
                <a:gd name="connsiteY82" fmla="*/ 354982 h 1903139"/>
                <a:gd name="connsiteX83" fmla="*/ 802461 w 1903139"/>
                <a:gd name="connsiteY83" fmla="*/ 349428 h 1903139"/>
                <a:gd name="connsiteX84" fmla="*/ 809201 w 1903139"/>
                <a:gd name="connsiteY84" fmla="*/ 409064 h 1903139"/>
                <a:gd name="connsiteX85" fmla="*/ 844366 w 1903139"/>
                <a:gd name="connsiteY85" fmla="*/ 456539 h 1903139"/>
                <a:gd name="connsiteX86" fmla="*/ 853019 w 1903139"/>
                <a:gd name="connsiteY86" fmla="*/ 520958 h 1903139"/>
                <a:gd name="connsiteX87" fmla="*/ 597425 w 1903139"/>
                <a:gd name="connsiteY87" fmla="*/ 596157 h 1903139"/>
                <a:gd name="connsiteX88" fmla="*/ 555775 w 1903139"/>
                <a:gd name="connsiteY88" fmla="*/ 674417 h 1903139"/>
                <a:gd name="connsiteX89" fmla="*/ 565406 w 1903139"/>
                <a:gd name="connsiteY89" fmla="*/ 771259 h 1903139"/>
                <a:gd name="connsiteX90" fmla="*/ 617665 w 1903139"/>
                <a:gd name="connsiteY90" fmla="*/ 832107 h 1903139"/>
                <a:gd name="connsiteX91" fmla="*/ 1285693 w 1903139"/>
                <a:gd name="connsiteY91" fmla="*/ 832107 h 1903139"/>
                <a:gd name="connsiteX92" fmla="*/ 1338185 w 1903139"/>
                <a:gd name="connsiteY92" fmla="*/ 771259 h 1903139"/>
                <a:gd name="connsiteX93" fmla="*/ 1347349 w 1903139"/>
                <a:gd name="connsiteY93" fmla="*/ 674417 h 1903139"/>
                <a:gd name="connsiteX94" fmla="*/ 1306953 w 1903139"/>
                <a:gd name="connsiteY94" fmla="*/ 595902 h 1903139"/>
                <a:gd name="connsiteX95" fmla="*/ 1217659 w 1903139"/>
                <a:gd name="connsiteY95" fmla="*/ 1399743 h 1903139"/>
                <a:gd name="connsiteX96" fmla="*/ 1000631 w 1903139"/>
                <a:gd name="connsiteY96" fmla="*/ 1271605 h 1903139"/>
                <a:gd name="connsiteX97" fmla="*/ 1000631 w 1903139"/>
                <a:gd name="connsiteY97" fmla="*/ 1015607 h 1903139"/>
                <a:gd name="connsiteX98" fmla="*/ 952242 w 1903139"/>
                <a:gd name="connsiteY98" fmla="*/ 966218 h 1903139"/>
                <a:gd name="connsiteX99" fmla="*/ 904087 w 1903139"/>
                <a:gd name="connsiteY99" fmla="*/ 1015607 h 1903139"/>
                <a:gd name="connsiteX100" fmla="*/ 904087 w 1903139"/>
                <a:gd name="connsiteY100" fmla="*/ 1271605 h 1903139"/>
                <a:gd name="connsiteX101" fmla="*/ 687335 w 1903139"/>
                <a:gd name="connsiteY101" fmla="*/ 1399955 h 1903139"/>
                <a:gd name="connsiteX102" fmla="*/ 669710 w 1903139"/>
                <a:gd name="connsiteY102" fmla="*/ 1467734 h 1903139"/>
                <a:gd name="connsiteX103" fmla="*/ 711658 w 1903139"/>
                <a:gd name="connsiteY103" fmla="*/ 1492566 h 1903139"/>
                <a:gd name="connsiteX104" fmla="*/ 735491 w 1903139"/>
                <a:gd name="connsiteY104" fmla="*/ 1485890 h 1903139"/>
                <a:gd name="connsiteX105" fmla="*/ 952221 w 1903139"/>
                <a:gd name="connsiteY105" fmla="*/ 1358008 h 1903139"/>
                <a:gd name="connsiteX106" fmla="*/ 1169185 w 1903139"/>
                <a:gd name="connsiteY106" fmla="*/ 1485890 h 1903139"/>
                <a:gd name="connsiteX107" fmla="*/ 1193295 w 1903139"/>
                <a:gd name="connsiteY107" fmla="*/ 1492566 h 1903139"/>
                <a:gd name="connsiteX108" fmla="*/ 1235242 w 1903139"/>
                <a:gd name="connsiteY108" fmla="*/ 1467734 h 1903139"/>
                <a:gd name="connsiteX109" fmla="*/ 1217659 w 1903139"/>
                <a:gd name="connsiteY109" fmla="*/ 1399700 h 1903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</a:cxnLst>
              <a:rect l="l" t="t" r="r" b="b"/>
              <a:pathLst>
                <a:path w="1903139" h="1903139">
                  <a:moveTo>
                    <a:pt x="750671" y="1641645"/>
                  </a:moveTo>
                  <a:cubicBezTo>
                    <a:pt x="670241" y="1602473"/>
                    <a:pt x="583781" y="1577144"/>
                    <a:pt x="494927" y="1566723"/>
                  </a:cubicBezTo>
                  <a:cubicBezTo>
                    <a:pt x="498074" y="1545016"/>
                    <a:pt x="500944" y="1523543"/>
                    <a:pt x="503836" y="1502304"/>
                  </a:cubicBezTo>
                  <a:cubicBezTo>
                    <a:pt x="523587" y="1489420"/>
                    <a:pt x="537534" y="1470413"/>
                    <a:pt x="538767" y="1454574"/>
                  </a:cubicBezTo>
                  <a:cubicBezTo>
                    <a:pt x="541169" y="1434780"/>
                    <a:pt x="543338" y="1414965"/>
                    <a:pt x="545761" y="1394938"/>
                  </a:cubicBezTo>
                  <a:cubicBezTo>
                    <a:pt x="548387" y="1398019"/>
                    <a:pt x="552091" y="1399981"/>
                    <a:pt x="556115" y="1400423"/>
                  </a:cubicBezTo>
                  <a:cubicBezTo>
                    <a:pt x="565578" y="1401323"/>
                    <a:pt x="573980" y="1394386"/>
                    <a:pt x="574888" y="1384924"/>
                  </a:cubicBezTo>
                  <a:lnTo>
                    <a:pt x="584052" y="1293057"/>
                  </a:lnTo>
                  <a:cubicBezTo>
                    <a:pt x="585088" y="1283605"/>
                    <a:pt x="578331" y="1275076"/>
                    <a:pt x="568893" y="1273923"/>
                  </a:cubicBezTo>
                  <a:cubicBezTo>
                    <a:pt x="565482" y="1273542"/>
                    <a:pt x="562036" y="1274201"/>
                    <a:pt x="559007" y="1275815"/>
                  </a:cubicBezTo>
                  <a:cubicBezTo>
                    <a:pt x="561133" y="1258402"/>
                    <a:pt x="563110" y="1240990"/>
                    <a:pt x="565023" y="1223578"/>
                  </a:cubicBezTo>
                  <a:cubicBezTo>
                    <a:pt x="566703" y="1199468"/>
                    <a:pt x="578035" y="1135750"/>
                    <a:pt x="533005" y="1094483"/>
                  </a:cubicBezTo>
                  <a:cubicBezTo>
                    <a:pt x="467990" y="1029107"/>
                    <a:pt x="324460" y="1029107"/>
                    <a:pt x="259211" y="1094483"/>
                  </a:cubicBezTo>
                  <a:cubicBezTo>
                    <a:pt x="214160" y="1135750"/>
                    <a:pt x="225726" y="1199468"/>
                    <a:pt x="227172" y="1223578"/>
                  </a:cubicBezTo>
                  <a:cubicBezTo>
                    <a:pt x="229298" y="1241224"/>
                    <a:pt x="231275" y="1258402"/>
                    <a:pt x="233189" y="1275815"/>
                  </a:cubicBezTo>
                  <a:cubicBezTo>
                    <a:pt x="230234" y="1274251"/>
                    <a:pt x="226884" y="1273593"/>
                    <a:pt x="223557" y="1273923"/>
                  </a:cubicBezTo>
                  <a:cubicBezTo>
                    <a:pt x="214122" y="1275087"/>
                    <a:pt x="207366" y="1283604"/>
                    <a:pt x="208377" y="1293057"/>
                  </a:cubicBezTo>
                  <a:lnTo>
                    <a:pt x="217541" y="1384924"/>
                  </a:lnTo>
                  <a:cubicBezTo>
                    <a:pt x="218460" y="1394389"/>
                    <a:pt x="226868" y="1401324"/>
                    <a:pt x="236335" y="1400423"/>
                  </a:cubicBezTo>
                  <a:cubicBezTo>
                    <a:pt x="240426" y="1399942"/>
                    <a:pt x="244203" y="1397993"/>
                    <a:pt x="246965" y="1394938"/>
                  </a:cubicBezTo>
                  <a:cubicBezTo>
                    <a:pt x="249091" y="1414986"/>
                    <a:pt x="251536" y="1434780"/>
                    <a:pt x="253705" y="1454574"/>
                  </a:cubicBezTo>
                  <a:cubicBezTo>
                    <a:pt x="255151" y="1470328"/>
                    <a:pt x="269119" y="1489165"/>
                    <a:pt x="288891" y="1502304"/>
                  </a:cubicBezTo>
                  <a:cubicBezTo>
                    <a:pt x="291761" y="1523777"/>
                    <a:pt x="294653" y="1545016"/>
                    <a:pt x="297544" y="1566489"/>
                  </a:cubicBezTo>
                  <a:cubicBezTo>
                    <a:pt x="208692" y="1577036"/>
                    <a:pt x="122226" y="1602351"/>
                    <a:pt x="41716" y="1641390"/>
                  </a:cubicBezTo>
                  <a:cubicBezTo>
                    <a:pt x="15714" y="1655465"/>
                    <a:pt x="-2591" y="1691735"/>
                    <a:pt x="300" y="1719650"/>
                  </a:cubicBezTo>
                  <a:cubicBezTo>
                    <a:pt x="3426" y="1751860"/>
                    <a:pt x="6551" y="1784325"/>
                    <a:pt x="9931" y="1816535"/>
                  </a:cubicBezTo>
                  <a:cubicBezTo>
                    <a:pt x="12589" y="1844450"/>
                    <a:pt x="36188" y="1872386"/>
                    <a:pt x="62424" y="1877616"/>
                  </a:cubicBezTo>
                  <a:cubicBezTo>
                    <a:pt x="283603" y="1914128"/>
                    <a:pt x="509273" y="1914128"/>
                    <a:pt x="730452" y="1877616"/>
                  </a:cubicBezTo>
                  <a:cubicBezTo>
                    <a:pt x="756709" y="1872131"/>
                    <a:pt x="780053" y="1844471"/>
                    <a:pt x="782966" y="1816535"/>
                  </a:cubicBezTo>
                  <a:cubicBezTo>
                    <a:pt x="786091" y="1784091"/>
                    <a:pt x="789216" y="1752115"/>
                    <a:pt x="792108" y="1719650"/>
                  </a:cubicBezTo>
                  <a:cubicBezTo>
                    <a:pt x="794999" y="1691735"/>
                    <a:pt x="776694" y="1655465"/>
                    <a:pt x="750671" y="1641645"/>
                  </a:cubicBezTo>
                  <a:close/>
                  <a:moveTo>
                    <a:pt x="1863002" y="1641645"/>
                  </a:moveTo>
                  <a:cubicBezTo>
                    <a:pt x="1782642" y="1602507"/>
                    <a:pt x="1696264" y="1577179"/>
                    <a:pt x="1607493" y="1566723"/>
                  </a:cubicBezTo>
                  <a:cubicBezTo>
                    <a:pt x="1610384" y="1545271"/>
                    <a:pt x="1613276" y="1523777"/>
                    <a:pt x="1616401" y="1502304"/>
                  </a:cubicBezTo>
                  <a:cubicBezTo>
                    <a:pt x="1635897" y="1489420"/>
                    <a:pt x="1649886" y="1470413"/>
                    <a:pt x="1651311" y="1454574"/>
                  </a:cubicBezTo>
                  <a:cubicBezTo>
                    <a:pt x="1653437" y="1434780"/>
                    <a:pt x="1655903" y="1414965"/>
                    <a:pt x="1658072" y="1394938"/>
                  </a:cubicBezTo>
                  <a:cubicBezTo>
                    <a:pt x="1660800" y="1398037"/>
                    <a:pt x="1664595" y="1399995"/>
                    <a:pt x="1668702" y="1400423"/>
                  </a:cubicBezTo>
                  <a:cubicBezTo>
                    <a:pt x="1678054" y="1401302"/>
                    <a:pt x="1686348" y="1394433"/>
                    <a:pt x="1687227" y="1385081"/>
                  </a:cubicBezTo>
                  <a:cubicBezTo>
                    <a:pt x="1687232" y="1385028"/>
                    <a:pt x="1687237" y="1384976"/>
                    <a:pt x="1687241" y="1384924"/>
                  </a:cubicBezTo>
                  <a:lnTo>
                    <a:pt x="1696596" y="1293078"/>
                  </a:lnTo>
                  <a:cubicBezTo>
                    <a:pt x="1697620" y="1283622"/>
                    <a:pt x="1690857" y="1275098"/>
                    <a:pt x="1681416" y="1273944"/>
                  </a:cubicBezTo>
                  <a:cubicBezTo>
                    <a:pt x="1678014" y="1273618"/>
                    <a:pt x="1674591" y="1274275"/>
                    <a:pt x="1671551" y="1275836"/>
                  </a:cubicBezTo>
                  <a:cubicBezTo>
                    <a:pt x="1673677" y="1258424"/>
                    <a:pt x="1675654" y="1241011"/>
                    <a:pt x="1677568" y="1223599"/>
                  </a:cubicBezTo>
                  <a:cubicBezTo>
                    <a:pt x="1679013" y="1199489"/>
                    <a:pt x="1690813" y="1135771"/>
                    <a:pt x="1645677" y="1094505"/>
                  </a:cubicBezTo>
                  <a:cubicBezTo>
                    <a:pt x="1580428" y="1029128"/>
                    <a:pt x="1436898" y="1029128"/>
                    <a:pt x="1371883" y="1094505"/>
                  </a:cubicBezTo>
                  <a:cubicBezTo>
                    <a:pt x="1326832" y="1135771"/>
                    <a:pt x="1338398" y="1199489"/>
                    <a:pt x="1339844" y="1223599"/>
                  </a:cubicBezTo>
                  <a:cubicBezTo>
                    <a:pt x="1341778" y="1241011"/>
                    <a:pt x="1343437" y="1258424"/>
                    <a:pt x="1345860" y="1275836"/>
                  </a:cubicBezTo>
                  <a:cubicBezTo>
                    <a:pt x="1342744" y="1274230"/>
                    <a:pt x="1339226" y="1273573"/>
                    <a:pt x="1335740" y="1273944"/>
                  </a:cubicBezTo>
                  <a:cubicBezTo>
                    <a:pt x="1326377" y="1275170"/>
                    <a:pt x="1319742" y="1283701"/>
                    <a:pt x="1320858" y="1293078"/>
                  </a:cubicBezTo>
                  <a:lnTo>
                    <a:pt x="1330276" y="1384945"/>
                  </a:lnTo>
                  <a:cubicBezTo>
                    <a:pt x="1331069" y="1394305"/>
                    <a:pt x="1339299" y="1401251"/>
                    <a:pt x="1348659" y="1400458"/>
                  </a:cubicBezTo>
                  <a:cubicBezTo>
                    <a:pt x="1348711" y="1400454"/>
                    <a:pt x="1348763" y="1400449"/>
                    <a:pt x="1348815" y="1400444"/>
                  </a:cubicBezTo>
                  <a:cubicBezTo>
                    <a:pt x="1352938" y="1400071"/>
                    <a:pt x="1356753" y="1398103"/>
                    <a:pt x="1359446" y="1394959"/>
                  </a:cubicBezTo>
                  <a:cubicBezTo>
                    <a:pt x="1361572" y="1415008"/>
                    <a:pt x="1364017" y="1434801"/>
                    <a:pt x="1366185" y="1454595"/>
                  </a:cubicBezTo>
                  <a:cubicBezTo>
                    <a:pt x="1367865" y="1470349"/>
                    <a:pt x="1381599" y="1489186"/>
                    <a:pt x="1401350" y="1502325"/>
                  </a:cubicBezTo>
                  <a:cubicBezTo>
                    <a:pt x="1404242" y="1523585"/>
                    <a:pt x="1407133" y="1545037"/>
                    <a:pt x="1410003" y="1566511"/>
                  </a:cubicBezTo>
                  <a:cubicBezTo>
                    <a:pt x="1321183" y="1577031"/>
                    <a:pt x="1234748" y="1602340"/>
                    <a:pt x="1154281" y="1641390"/>
                  </a:cubicBezTo>
                  <a:cubicBezTo>
                    <a:pt x="1128280" y="1655465"/>
                    <a:pt x="1109953" y="1691735"/>
                    <a:pt x="1112632" y="1719650"/>
                  </a:cubicBezTo>
                  <a:cubicBezTo>
                    <a:pt x="1115757" y="1751860"/>
                    <a:pt x="1119116" y="1784091"/>
                    <a:pt x="1122263" y="1816535"/>
                  </a:cubicBezTo>
                  <a:cubicBezTo>
                    <a:pt x="1125154" y="1844450"/>
                    <a:pt x="1148520" y="1872386"/>
                    <a:pt x="1174521" y="1877616"/>
                  </a:cubicBezTo>
                  <a:cubicBezTo>
                    <a:pt x="1395799" y="1913886"/>
                    <a:pt x="1621506" y="1913886"/>
                    <a:pt x="1842784" y="1877616"/>
                  </a:cubicBezTo>
                  <a:cubicBezTo>
                    <a:pt x="1869040" y="1872131"/>
                    <a:pt x="1892384" y="1844471"/>
                    <a:pt x="1895297" y="1816535"/>
                  </a:cubicBezTo>
                  <a:cubicBezTo>
                    <a:pt x="1898423" y="1784091"/>
                    <a:pt x="1901782" y="1752115"/>
                    <a:pt x="1904673" y="1719650"/>
                  </a:cubicBezTo>
                  <a:cubicBezTo>
                    <a:pt x="1907564" y="1691735"/>
                    <a:pt x="1889259" y="1655465"/>
                    <a:pt x="1863024" y="1641645"/>
                  </a:cubicBezTo>
                  <a:close/>
                  <a:moveTo>
                    <a:pt x="1306953" y="595923"/>
                  </a:moveTo>
                  <a:cubicBezTo>
                    <a:pt x="1226444" y="556948"/>
                    <a:pt x="1140020" y="531615"/>
                    <a:pt x="1051210" y="520958"/>
                  </a:cubicBezTo>
                  <a:cubicBezTo>
                    <a:pt x="1054335" y="499698"/>
                    <a:pt x="1057227" y="478012"/>
                    <a:pt x="1059884" y="456539"/>
                  </a:cubicBezTo>
                  <a:cubicBezTo>
                    <a:pt x="1079636" y="443655"/>
                    <a:pt x="1093604" y="425052"/>
                    <a:pt x="1094794" y="409064"/>
                  </a:cubicBezTo>
                  <a:cubicBezTo>
                    <a:pt x="1097197" y="389036"/>
                    <a:pt x="1099365" y="369222"/>
                    <a:pt x="1101789" y="349428"/>
                  </a:cubicBezTo>
                  <a:cubicBezTo>
                    <a:pt x="1104649" y="352354"/>
                    <a:pt x="1108377" y="354278"/>
                    <a:pt x="1112419" y="354913"/>
                  </a:cubicBezTo>
                  <a:cubicBezTo>
                    <a:pt x="1121745" y="355661"/>
                    <a:pt x="1129924" y="348736"/>
                    <a:pt x="1130725" y="339414"/>
                  </a:cubicBezTo>
                  <a:lnTo>
                    <a:pt x="1140101" y="247547"/>
                  </a:lnTo>
                  <a:cubicBezTo>
                    <a:pt x="1141428" y="238343"/>
                    <a:pt x="1135042" y="229806"/>
                    <a:pt x="1125837" y="228479"/>
                  </a:cubicBezTo>
                  <a:cubicBezTo>
                    <a:pt x="1122114" y="227942"/>
                    <a:pt x="1118319" y="228667"/>
                    <a:pt x="1115056" y="230539"/>
                  </a:cubicBezTo>
                  <a:cubicBezTo>
                    <a:pt x="1117182" y="212871"/>
                    <a:pt x="1119308" y="195693"/>
                    <a:pt x="1121072" y="178047"/>
                  </a:cubicBezTo>
                  <a:cubicBezTo>
                    <a:pt x="1122752" y="154192"/>
                    <a:pt x="1134318" y="90262"/>
                    <a:pt x="1089054" y="49208"/>
                  </a:cubicBezTo>
                  <a:cubicBezTo>
                    <a:pt x="1024018" y="-16403"/>
                    <a:pt x="880509" y="-16403"/>
                    <a:pt x="815473" y="49208"/>
                  </a:cubicBezTo>
                  <a:cubicBezTo>
                    <a:pt x="770443" y="90474"/>
                    <a:pt x="782009" y="154192"/>
                    <a:pt x="783433" y="178047"/>
                  </a:cubicBezTo>
                  <a:cubicBezTo>
                    <a:pt x="785368" y="195714"/>
                    <a:pt x="787537" y="212893"/>
                    <a:pt x="789450" y="230539"/>
                  </a:cubicBezTo>
                  <a:cubicBezTo>
                    <a:pt x="786434" y="228898"/>
                    <a:pt x="783009" y="228160"/>
                    <a:pt x="779585" y="228413"/>
                  </a:cubicBezTo>
                  <a:cubicBezTo>
                    <a:pt x="770104" y="229547"/>
                    <a:pt x="763261" y="238042"/>
                    <a:pt x="764171" y="247547"/>
                  </a:cubicBezTo>
                  <a:lnTo>
                    <a:pt x="773313" y="339414"/>
                  </a:lnTo>
                  <a:cubicBezTo>
                    <a:pt x="773924" y="348623"/>
                    <a:pt x="781885" y="355593"/>
                    <a:pt x="791093" y="354982"/>
                  </a:cubicBezTo>
                  <a:cubicBezTo>
                    <a:pt x="795464" y="354693"/>
                    <a:pt x="799547" y="352698"/>
                    <a:pt x="802461" y="349428"/>
                  </a:cubicBezTo>
                  <a:cubicBezTo>
                    <a:pt x="804588" y="369222"/>
                    <a:pt x="807054" y="389036"/>
                    <a:pt x="809201" y="409064"/>
                  </a:cubicBezTo>
                  <a:cubicBezTo>
                    <a:pt x="810647" y="424818"/>
                    <a:pt x="824615" y="443655"/>
                    <a:pt x="844366" y="456539"/>
                  </a:cubicBezTo>
                  <a:cubicBezTo>
                    <a:pt x="847257" y="478012"/>
                    <a:pt x="850128" y="499251"/>
                    <a:pt x="853019" y="520958"/>
                  </a:cubicBezTo>
                  <a:cubicBezTo>
                    <a:pt x="764243" y="531689"/>
                    <a:pt x="677868" y="557102"/>
                    <a:pt x="597425" y="596157"/>
                  </a:cubicBezTo>
                  <a:cubicBezTo>
                    <a:pt x="571168" y="609998"/>
                    <a:pt x="552777" y="646481"/>
                    <a:pt x="555775" y="674417"/>
                  </a:cubicBezTo>
                  <a:cubicBezTo>
                    <a:pt x="558900" y="706606"/>
                    <a:pt x="562026" y="739071"/>
                    <a:pt x="565406" y="771259"/>
                  </a:cubicBezTo>
                  <a:cubicBezTo>
                    <a:pt x="568064" y="799429"/>
                    <a:pt x="591663" y="827110"/>
                    <a:pt x="617665" y="832107"/>
                  </a:cubicBezTo>
                  <a:cubicBezTo>
                    <a:pt x="838844" y="868617"/>
                    <a:pt x="1064513" y="868617"/>
                    <a:pt x="1285693" y="832107"/>
                  </a:cubicBezTo>
                  <a:cubicBezTo>
                    <a:pt x="1311950" y="827110"/>
                    <a:pt x="1335294" y="799174"/>
                    <a:pt x="1338185" y="771259"/>
                  </a:cubicBezTo>
                  <a:cubicBezTo>
                    <a:pt x="1341332" y="739049"/>
                    <a:pt x="1344691" y="706606"/>
                    <a:pt x="1347349" y="674417"/>
                  </a:cubicBezTo>
                  <a:cubicBezTo>
                    <a:pt x="1350942" y="646481"/>
                    <a:pt x="1332891" y="609976"/>
                    <a:pt x="1306953" y="595902"/>
                  </a:cubicBezTo>
                  <a:close/>
                  <a:moveTo>
                    <a:pt x="1217659" y="1399743"/>
                  </a:moveTo>
                  <a:lnTo>
                    <a:pt x="1000631" y="1271605"/>
                  </a:lnTo>
                  <a:lnTo>
                    <a:pt x="1000631" y="1015607"/>
                  </a:lnTo>
                  <a:cubicBezTo>
                    <a:pt x="1000903" y="988608"/>
                    <a:pt x="979241" y="966499"/>
                    <a:pt x="952242" y="966218"/>
                  </a:cubicBezTo>
                  <a:cubicBezTo>
                    <a:pt x="925518" y="966218"/>
                    <a:pt x="904087" y="988181"/>
                    <a:pt x="904087" y="1015607"/>
                  </a:cubicBezTo>
                  <a:lnTo>
                    <a:pt x="904087" y="1271605"/>
                  </a:lnTo>
                  <a:lnTo>
                    <a:pt x="687335" y="1399955"/>
                  </a:lnTo>
                  <a:cubicBezTo>
                    <a:pt x="664087" y="1414056"/>
                    <a:pt x="656275" y="1444094"/>
                    <a:pt x="669710" y="1467734"/>
                  </a:cubicBezTo>
                  <a:cubicBezTo>
                    <a:pt x="678090" y="1483069"/>
                    <a:pt x="694183" y="1492596"/>
                    <a:pt x="711658" y="1492566"/>
                  </a:cubicBezTo>
                  <a:cubicBezTo>
                    <a:pt x="720063" y="1492563"/>
                    <a:pt x="728307" y="1490254"/>
                    <a:pt x="735491" y="1485890"/>
                  </a:cubicBezTo>
                  <a:lnTo>
                    <a:pt x="952221" y="1358008"/>
                  </a:lnTo>
                  <a:lnTo>
                    <a:pt x="1169185" y="1485890"/>
                  </a:lnTo>
                  <a:cubicBezTo>
                    <a:pt x="1176463" y="1490270"/>
                    <a:pt x="1184800" y="1492579"/>
                    <a:pt x="1193295" y="1492566"/>
                  </a:cubicBezTo>
                  <a:cubicBezTo>
                    <a:pt x="1210767" y="1492587"/>
                    <a:pt x="1226855" y="1483062"/>
                    <a:pt x="1235242" y="1467734"/>
                  </a:cubicBezTo>
                  <a:cubicBezTo>
                    <a:pt x="1248733" y="1444031"/>
                    <a:pt x="1240946" y="1413898"/>
                    <a:pt x="1217659" y="1399700"/>
                  </a:cubicBezTo>
                  <a:close/>
                </a:path>
              </a:pathLst>
            </a:custGeom>
            <a:solidFill>
              <a:srgbClr val="FFFFFF">
                <a:alpha val="90000"/>
              </a:srgbClr>
            </a:solidFill>
            <a:ln w="1860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 sz="14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271" name="组合 270"/>
          <p:cNvGrpSpPr/>
          <p:nvPr/>
        </p:nvGrpSpPr>
        <p:grpSpPr>
          <a:xfrm rot="0">
            <a:off x="5826125" y="2012315"/>
            <a:ext cx="865505" cy="814727"/>
            <a:chOff x="9479" y="2536"/>
            <a:chExt cx="1568" cy="1475"/>
          </a:xfrm>
        </p:grpSpPr>
        <p:sp>
          <p:nvSpPr>
            <p:cNvPr id="155" name="文本框 154"/>
            <p:cNvSpPr txBox="1"/>
            <p:nvPr/>
          </p:nvSpPr>
          <p:spPr>
            <a:xfrm>
              <a:off x="9479" y="3512"/>
              <a:ext cx="1568" cy="4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2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云端编辑</a:t>
              </a:r>
              <a:endParaRPr kumimoji="1" lang="zh-CN" altLang="en-US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pic>
          <p:nvPicPr>
            <p:cNvPr id="269" name="图片 268" descr="云编辑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881" y="2536"/>
              <a:ext cx="764" cy="764"/>
            </a:xfrm>
            <a:prstGeom prst="rect">
              <a:avLst/>
            </a:prstGeom>
          </p:spPr>
        </p:pic>
      </p:grpSp>
      <p:grpSp>
        <p:nvGrpSpPr>
          <p:cNvPr id="274" name="组合 273"/>
          <p:cNvGrpSpPr/>
          <p:nvPr/>
        </p:nvGrpSpPr>
        <p:grpSpPr>
          <a:xfrm rot="0">
            <a:off x="7778750" y="1993900"/>
            <a:ext cx="866775" cy="831929"/>
            <a:chOff x="12411" y="2506"/>
            <a:chExt cx="1568" cy="1504"/>
          </a:xfrm>
        </p:grpSpPr>
        <p:sp>
          <p:nvSpPr>
            <p:cNvPr id="156" name="文本框 155"/>
            <p:cNvSpPr txBox="1"/>
            <p:nvPr/>
          </p:nvSpPr>
          <p:spPr>
            <a:xfrm>
              <a:off x="12411" y="3512"/>
              <a:ext cx="1568" cy="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2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历史版本</a:t>
              </a:r>
              <a:endParaRPr kumimoji="1" lang="zh-CN" altLang="en-US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pic>
          <p:nvPicPr>
            <p:cNvPr id="273" name="图片 272" descr="历史版本查看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783" y="2506"/>
              <a:ext cx="824" cy="824"/>
            </a:xfrm>
            <a:prstGeom prst="rect">
              <a:avLst/>
            </a:prstGeom>
          </p:spPr>
        </p:pic>
      </p:grpSp>
      <p:grpSp>
        <p:nvGrpSpPr>
          <p:cNvPr id="279" name="组合 278"/>
          <p:cNvGrpSpPr/>
          <p:nvPr/>
        </p:nvGrpSpPr>
        <p:grpSpPr>
          <a:xfrm rot="0">
            <a:off x="9732010" y="1993900"/>
            <a:ext cx="866775" cy="831929"/>
            <a:chOff x="15343" y="2506"/>
            <a:chExt cx="1568" cy="1504"/>
          </a:xfrm>
        </p:grpSpPr>
        <p:sp>
          <p:nvSpPr>
            <p:cNvPr id="152" name="文本框 151"/>
            <p:cNvSpPr txBox="1"/>
            <p:nvPr/>
          </p:nvSpPr>
          <p:spPr>
            <a:xfrm>
              <a:off x="15343" y="3512"/>
              <a:ext cx="1568" cy="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2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全文检索</a:t>
              </a:r>
              <a:endParaRPr kumimoji="1" lang="zh-CN" altLang="en-US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pic>
          <p:nvPicPr>
            <p:cNvPr id="278" name="图片 277" descr="检索 (1)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715" y="2506"/>
              <a:ext cx="824" cy="824"/>
            </a:xfrm>
            <a:prstGeom prst="rect">
              <a:avLst/>
            </a:prstGeom>
          </p:spPr>
        </p:pic>
      </p:grpSp>
      <p:grpSp>
        <p:nvGrpSpPr>
          <p:cNvPr id="282" name="组合 281"/>
          <p:cNvGrpSpPr/>
          <p:nvPr/>
        </p:nvGrpSpPr>
        <p:grpSpPr>
          <a:xfrm rot="0">
            <a:off x="4848860" y="1993900"/>
            <a:ext cx="866775" cy="831929"/>
            <a:chOff x="8013" y="2506"/>
            <a:chExt cx="1568" cy="1504"/>
          </a:xfrm>
        </p:grpSpPr>
        <p:sp>
          <p:nvSpPr>
            <p:cNvPr id="153" name="文本框 152"/>
            <p:cNvSpPr txBox="1"/>
            <p:nvPr/>
          </p:nvSpPr>
          <p:spPr>
            <a:xfrm>
              <a:off x="8013" y="3512"/>
              <a:ext cx="1568" cy="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2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在线预览</a:t>
              </a:r>
              <a:endParaRPr kumimoji="1" lang="zh-CN" altLang="en-US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pic>
          <p:nvPicPr>
            <p:cNvPr id="281" name="图片 280" descr="预览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385" y="2506"/>
              <a:ext cx="824" cy="824"/>
            </a:xfrm>
            <a:prstGeom prst="rect">
              <a:avLst/>
            </a:prstGeom>
          </p:spPr>
        </p:pic>
      </p:grpSp>
      <p:grpSp>
        <p:nvGrpSpPr>
          <p:cNvPr id="312" name="组合 311"/>
          <p:cNvGrpSpPr/>
          <p:nvPr/>
        </p:nvGrpSpPr>
        <p:grpSpPr>
          <a:xfrm rot="0">
            <a:off x="3872230" y="1993900"/>
            <a:ext cx="866775" cy="831929"/>
            <a:chOff x="6547" y="2506"/>
            <a:chExt cx="1568" cy="1504"/>
          </a:xfrm>
        </p:grpSpPr>
        <p:sp>
          <p:nvSpPr>
            <p:cNvPr id="151" name="文本框 150"/>
            <p:cNvSpPr txBox="1"/>
            <p:nvPr/>
          </p:nvSpPr>
          <p:spPr>
            <a:xfrm>
              <a:off x="6547" y="3512"/>
              <a:ext cx="1568" cy="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2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云端存储</a:t>
              </a:r>
              <a:endParaRPr kumimoji="1" lang="zh-CN" altLang="en-US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pic>
          <p:nvPicPr>
            <p:cNvPr id="309" name="图片 308" descr="云存储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919" y="2506"/>
              <a:ext cx="824" cy="824"/>
            </a:xfrm>
            <a:prstGeom prst="rect">
              <a:avLst/>
            </a:prstGeom>
          </p:spPr>
        </p:pic>
      </p:grpSp>
      <p:grpSp>
        <p:nvGrpSpPr>
          <p:cNvPr id="318" name="组合 317"/>
          <p:cNvGrpSpPr/>
          <p:nvPr/>
        </p:nvGrpSpPr>
        <p:grpSpPr>
          <a:xfrm rot="0">
            <a:off x="1452880" y="2760980"/>
            <a:ext cx="1007745" cy="831929"/>
            <a:chOff x="1236" y="2500"/>
            <a:chExt cx="1822" cy="1504"/>
          </a:xfrm>
        </p:grpSpPr>
        <p:sp>
          <p:nvSpPr>
            <p:cNvPr id="148" name="文本框 147"/>
            <p:cNvSpPr txBox="1"/>
            <p:nvPr/>
          </p:nvSpPr>
          <p:spPr>
            <a:xfrm>
              <a:off x="1236" y="3506"/>
              <a:ext cx="1822" cy="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CN" sz="12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WPS Office</a:t>
              </a:r>
              <a:endParaRPr kumimoji="1" lang="en-US" altLang="zh-CN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pic>
          <p:nvPicPr>
            <p:cNvPr id="317" name="图片 316" descr="wps (2)"/>
            <p:cNvPicPr>
              <a:picLocks noChangeAspect="1"/>
            </p:cNvPicPr>
            <p:nvPr/>
          </p:nvPicPr>
          <p:blipFill>
            <a:blip r:embed="rId8"/>
            <a:srcRect t="8800" b="9333"/>
            <a:stretch>
              <a:fillRect/>
            </a:stretch>
          </p:blipFill>
          <p:spPr>
            <a:xfrm>
              <a:off x="1644" y="2500"/>
              <a:ext cx="1007" cy="824"/>
            </a:xfrm>
            <a:prstGeom prst="rect">
              <a:avLst/>
            </a:prstGeom>
          </p:spPr>
        </p:pic>
      </p:grpSp>
      <p:grpSp>
        <p:nvGrpSpPr>
          <p:cNvPr id="325" name="组合 324"/>
          <p:cNvGrpSpPr/>
          <p:nvPr/>
        </p:nvGrpSpPr>
        <p:grpSpPr>
          <a:xfrm rot="0">
            <a:off x="10708640" y="1997710"/>
            <a:ext cx="866775" cy="828682"/>
            <a:chOff x="16858" y="2512"/>
            <a:chExt cx="1568" cy="1499"/>
          </a:xfrm>
        </p:grpSpPr>
        <p:sp>
          <p:nvSpPr>
            <p:cNvPr id="157" name="文本框 156"/>
            <p:cNvSpPr txBox="1"/>
            <p:nvPr/>
          </p:nvSpPr>
          <p:spPr>
            <a:xfrm>
              <a:off x="16858" y="3512"/>
              <a:ext cx="1568" cy="4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2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管理后台</a:t>
              </a:r>
              <a:endParaRPr kumimoji="1" lang="zh-CN" altLang="en-US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pic>
          <p:nvPicPr>
            <p:cNvPr id="324" name="图片 323" descr="管理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7231" y="2512"/>
              <a:ext cx="823" cy="824"/>
            </a:xfrm>
            <a:prstGeom prst="rect">
              <a:avLst/>
            </a:prstGeom>
          </p:spPr>
        </p:pic>
      </p:grpSp>
      <p:grpSp>
        <p:nvGrpSpPr>
          <p:cNvPr id="335" name="组合 334"/>
          <p:cNvGrpSpPr/>
          <p:nvPr/>
        </p:nvGrpSpPr>
        <p:grpSpPr>
          <a:xfrm rot="0">
            <a:off x="1523365" y="3757295"/>
            <a:ext cx="866775" cy="831929"/>
            <a:chOff x="4666" y="2500"/>
            <a:chExt cx="1568" cy="1504"/>
          </a:xfrm>
        </p:grpSpPr>
        <p:sp>
          <p:nvSpPr>
            <p:cNvPr id="150" name="文本框 149"/>
            <p:cNvSpPr txBox="1"/>
            <p:nvPr/>
          </p:nvSpPr>
          <p:spPr>
            <a:xfrm>
              <a:off x="4666" y="3506"/>
              <a:ext cx="1568" cy="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2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模板首页</a:t>
              </a:r>
              <a:endParaRPr kumimoji="1" lang="zh-CN" altLang="en-US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pic>
          <p:nvPicPr>
            <p:cNvPr id="334" name="图片 333" descr="模板 (1)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038" y="2500"/>
              <a:ext cx="824" cy="824"/>
            </a:xfrm>
            <a:prstGeom prst="rect">
              <a:avLst/>
            </a:prstGeom>
          </p:spPr>
        </p:pic>
      </p:grpSp>
      <p:grpSp>
        <p:nvGrpSpPr>
          <p:cNvPr id="5" name="组合 4"/>
          <p:cNvGrpSpPr/>
          <p:nvPr/>
        </p:nvGrpSpPr>
        <p:grpSpPr>
          <a:xfrm>
            <a:off x="5970270" y="4269105"/>
            <a:ext cx="3734239" cy="1606550"/>
            <a:chOff x="1342" y="6733"/>
            <a:chExt cx="5881" cy="2530"/>
          </a:xfrm>
        </p:grpSpPr>
        <p:sp>
          <p:nvSpPr>
            <p:cNvPr id="127" name="文档权限"/>
            <p:cNvSpPr/>
            <p:nvPr/>
          </p:nvSpPr>
          <p:spPr>
            <a:xfrm>
              <a:off x="3331" y="8699"/>
              <a:ext cx="1680" cy="564"/>
            </a:xfrm>
            <a:prstGeom prst="rect">
              <a:avLst/>
            </a:prstGeom>
            <a:ln w="12700">
              <a:miter lim="400000"/>
            </a:ln>
          </p:spPr>
          <p:txBody>
            <a:bodyPr wrap="none" lIns="25400" tIns="25400" rIns="25400" bIns="25400" anchor="ctr">
              <a:spAutoFit/>
            </a:bodyPr>
            <a:lstStyle>
              <a:lvl1pPr>
                <a:defRPr sz="36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 algn="ctr"/>
              <a:r>
                <a:rPr lang="zh-CN" sz="2000" dirty="0">
                  <a:latin typeface="等线" panose="02010600030101010101" charset="-122"/>
                  <a:ea typeface="等线" panose="02010600030101010101" charset="-122"/>
                </a:rPr>
                <a:t>文档</a:t>
              </a:r>
              <a:r>
                <a:rPr lang="zh-CN" sz="2000" dirty="0">
                  <a:latin typeface="等线" panose="02010600030101010101" charset="-122"/>
                  <a:ea typeface="等线" panose="02010600030101010101" charset="-122"/>
                </a:rPr>
                <a:t>安全</a:t>
              </a:r>
              <a:endParaRPr lang="zh-CN" sz="2000" dirty="0">
                <a:latin typeface="等线" panose="02010600030101010101" charset="-122"/>
                <a:ea typeface="等线" panose="02010600030101010101" charset="-122"/>
              </a:endParaRPr>
            </a:p>
          </p:txBody>
        </p:sp>
        <p:cxnSp>
          <p:nvCxnSpPr>
            <p:cNvPr id="132" name="直线连接符 57"/>
            <p:cNvCxnSpPr/>
            <p:nvPr/>
          </p:nvCxnSpPr>
          <p:spPr>
            <a:xfrm>
              <a:off x="1344" y="8456"/>
              <a:ext cx="5684" cy="17"/>
            </a:xfrm>
            <a:prstGeom prst="line">
              <a:avLst/>
            </a:prstGeom>
            <a:ln>
              <a:solidFill>
                <a:schemeClr val="bg1"/>
              </a:solidFill>
              <a:headEnd type="oval" w="med" len="med"/>
              <a:tailEnd type="oval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01" name="组合 300"/>
            <p:cNvGrpSpPr/>
            <p:nvPr/>
          </p:nvGrpSpPr>
          <p:grpSpPr>
            <a:xfrm rot="0">
              <a:off x="1342" y="6733"/>
              <a:ext cx="1277" cy="1354"/>
              <a:chOff x="16969" y="2506"/>
              <a:chExt cx="1397" cy="1480"/>
            </a:xfrm>
          </p:grpSpPr>
          <p:sp>
            <p:nvSpPr>
              <p:cNvPr id="154" name="文本框 153"/>
              <p:cNvSpPr txBox="1"/>
              <p:nvPr/>
            </p:nvSpPr>
            <p:spPr>
              <a:xfrm>
                <a:off x="16969" y="3512"/>
                <a:ext cx="1397" cy="4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zh-CN" altLang="en-US" sz="1200" dirty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权限管控</a:t>
                </a:r>
                <a:endParaRPr kumimoji="1" lang="zh-CN" altLang="en-US" sz="12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  <p:pic>
            <p:nvPicPr>
              <p:cNvPr id="295" name="图片 294" descr="人员权限表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7181" y="2506"/>
                <a:ext cx="824" cy="824"/>
              </a:xfrm>
              <a:prstGeom prst="rect">
                <a:avLst/>
              </a:prstGeom>
            </p:spPr>
          </p:pic>
        </p:grpSp>
        <p:grpSp>
          <p:nvGrpSpPr>
            <p:cNvPr id="339" name="组合 338"/>
            <p:cNvGrpSpPr/>
            <p:nvPr/>
          </p:nvGrpSpPr>
          <p:grpSpPr>
            <a:xfrm rot="0">
              <a:off x="4270" y="6737"/>
              <a:ext cx="1366" cy="1350"/>
              <a:chOff x="4134" y="6147"/>
              <a:chExt cx="1495" cy="1478"/>
            </a:xfrm>
          </p:grpSpPr>
          <p:sp>
            <p:nvSpPr>
              <p:cNvPr id="159" name="文本框 158"/>
              <p:cNvSpPr txBox="1"/>
              <p:nvPr/>
            </p:nvSpPr>
            <p:spPr>
              <a:xfrm>
                <a:off x="4134" y="7150"/>
                <a:ext cx="1495" cy="4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zh-CN" altLang="en-US" sz="1200" dirty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明文水印</a:t>
                </a:r>
                <a:endParaRPr kumimoji="1" lang="zh-CN" altLang="en-US" sz="12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  <p:pic>
            <p:nvPicPr>
              <p:cNvPr id="338" name="图片 337" descr="水印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469" y="6147"/>
                <a:ext cx="823" cy="824"/>
              </a:xfrm>
              <a:prstGeom prst="rect">
                <a:avLst/>
              </a:prstGeom>
            </p:spPr>
          </p:pic>
        </p:grpSp>
        <p:grpSp>
          <p:nvGrpSpPr>
            <p:cNvPr id="344" name="组合 343"/>
            <p:cNvGrpSpPr/>
            <p:nvPr/>
          </p:nvGrpSpPr>
          <p:grpSpPr>
            <a:xfrm rot="0">
              <a:off x="2711" y="6737"/>
              <a:ext cx="1444" cy="1348"/>
              <a:chOff x="2661" y="6147"/>
              <a:chExt cx="1581" cy="1476"/>
            </a:xfrm>
          </p:grpSpPr>
          <p:sp>
            <p:nvSpPr>
              <p:cNvPr id="158" name="文本框 157"/>
              <p:cNvSpPr txBox="1"/>
              <p:nvPr/>
            </p:nvSpPr>
            <p:spPr>
              <a:xfrm>
                <a:off x="2661" y="7148"/>
                <a:ext cx="1581" cy="4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zh-CN" altLang="en-US" sz="1200" dirty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数字水印</a:t>
                </a:r>
                <a:endParaRPr kumimoji="1" lang="zh-CN" altLang="en-US" sz="12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  <p:pic>
            <p:nvPicPr>
              <p:cNvPr id="343" name="图片 342" descr="水印管理"/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039" y="6147"/>
                <a:ext cx="823" cy="824"/>
              </a:xfrm>
              <a:prstGeom prst="rect">
                <a:avLst/>
              </a:prstGeom>
            </p:spPr>
          </p:pic>
        </p:grpSp>
        <p:grpSp>
          <p:nvGrpSpPr>
            <p:cNvPr id="350" name="组合 349"/>
            <p:cNvGrpSpPr/>
            <p:nvPr/>
          </p:nvGrpSpPr>
          <p:grpSpPr>
            <a:xfrm rot="0">
              <a:off x="5719" y="6737"/>
              <a:ext cx="1504" cy="1348"/>
              <a:chOff x="6918" y="6147"/>
              <a:chExt cx="1646" cy="1476"/>
            </a:xfrm>
          </p:grpSpPr>
          <p:sp>
            <p:nvSpPr>
              <p:cNvPr id="161" name="文本框 160"/>
              <p:cNvSpPr txBox="1"/>
              <p:nvPr/>
            </p:nvSpPr>
            <p:spPr>
              <a:xfrm>
                <a:off x="6918" y="7148"/>
                <a:ext cx="1646" cy="4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zh-CN" altLang="en-US" sz="1200" dirty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文件加密</a:t>
                </a:r>
                <a:endParaRPr kumimoji="1" lang="zh-CN" altLang="en-US" sz="12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  <p:pic>
            <p:nvPicPr>
              <p:cNvPr id="349" name="图片 348" descr="文档加密"/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7328" y="6147"/>
                <a:ext cx="824" cy="824"/>
              </a:xfrm>
              <a:prstGeom prst="rect">
                <a:avLst/>
              </a:prstGeom>
            </p:spPr>
          </p:pic>
        </p:grpSp>
      </p:grpSp>
      <p:sp>
        <p:nvSpPr>
          <p:cNvPr id="6" name="文档云"/>
          <p:cNvSpPr/>
          <p:nvPr/>
        </p:nvSpPr>
        <p:spPr>
          <a:xfrm>
            <a:off x="7308215" y="3216275"/>
            <a:ext cx="812800" cy="358140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 anchor="ctr">
            <a:spAutoFit/>
          </a:bodyPr>
          <a:lstStyle>
            <a:lvl1pPr>
              <a:defRPr sz="36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algn="ctr"/>
            <a:r>
              <a:rPr lang="zh-CN" sz="2000" dirty="0">
                <a:latin typeface="等线" panose="02010600030101010101" charset="-122"/>
                <a:ea typeface="等线" panose="02010600030101010101" charset="-122"/>
              </a:rPr>
              <a:t>云文档</a:t>
            </a:r>
            <a:endParaRPr lang="zh-CN" sz="2000" dirty="0">
              <a:latin typeface="等线" panose="02010600030101010101" charset="-122"/>
              <a:ea typeface="等线" panose="02010600030101010101" charset="-122"/>
            </a:endParaRPr>
          </a:p>
        </p:txBody>
      </p:sp>
      <p:cxnSp>
        <p:nvCxnSpPr>
          <p:cNvPr id="8" name="直线连接符 57"/>
          <p:cNvCxnSpPr/>
          <p:nvPr/>
        </p:nvCxnSpPr>
        <p:spPr>
          <a:xfrm>
            <a:off x="591185" y="4936490"/>
            <a:ext cx="2647950" cy="1270"/>
          </a:xfrm>
          <a:prstGeom prst="line">
            <a:avLst/>
          </a:prstGeom>
          <a:ln>
            <a:solidFill>
              <a:schemeClr val="bg1"/>
            </a:solidFill>
            <a:headEnd type="oval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文本框 9"/>
          <p:cNvSpPr txBox="1"/>
          <p:nvPr/>
        </p:nvSpPr>
        <p:spPr>
          <a:xfrm>
            <a:off x="1386840" y="6223000"/>
            <a:ext cx="1018794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 sz="240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6" name="图片 45"/>
          <p:cNvPicPr>
            <a:picLocks noChangeAspect="1"/>
          </p:cNvPicPr>
          <p:nvPr/>
        </p:nvPicPr>
        <p:blipFill>
          <a:blip r:embed="rId1"/>
          <a:srcRect b="37533"/>
          <a:stretch>
            <a:fillRect/>
          </a:stretch>
        </p:blipFill>
        <p:spPr>
          <a:xfrm>
            <a:off x="6941820" y="3060700"/>
            <a:ext cx="1503045" cy="100838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6" name="组合 5"/>
          <p:cNvGrpSpPr/>
          <p:nvPr/>
        </p:nvGrpSpPr>
        <p:grpSpPr>
          <a:xfrm rot="0">
            <a:off x="4265295" y="1256030"/>
            <a:ext cx="1193800" cy="1193800"/>
            <a:chOff x="556" y="0"/>
            <a:chExt cx="1402822" cy="1402907"/>
          </a:xfrm>
        </p:grpSpPr>
        <p:grpSp>
          <p:nvGrpSpPr>
            <p:cNvPr id="42" name="组合 41"/>
            <p:cNvGrpSpPr/>
            <p:nvPr/>
          </p:nvGrpSpPr>
          <p:grpSpPr>
            <a:xfrm>
              <a:off x="192237" y="161925"/>
              <a:ext cx="1050624" cy="956083"/>
              <a:chOff x="-19903" y="0"/>
              <a:chExt cx="1050551" cy="955533"/>
            </a:xfrm>
          </p:grpSpPr>
          <p:sp>
            <p:nvSpPr>
              <p:cNvPr id="44" name="KSO_Shape"/>
              <p:cNvSpPr/>
              <p:nvPr/>
            </p:nvSpPr>
            <p:spPr>
              <a:xfrm>
                <a:off x="342812" y="0"/>
                <a:ext cx="259229" cy="458514"/>
              </a:xfrm>
              <a:custGeom>
                <a:avLst/>
                <a:gdLst/>
                <a:ahLst/>
                <a:cxnLst>
                  <a:cxn ang="0">
                    <a:pos x="32293" y="915"/>
                  </a:cxn>
                  <a:cxn ang="0">
                    <a:pos x="21176" y="4659"/>
                  </a:cxn>
                  <a:cxn ang="0">
                    <a:pos x="11911" y="11232"/>
                  </a:cxn>
                  <a:cxn ang="0">
                    <a:pos x="4853" y="20134"/>
                  </a:cxn>
                  <a:cxn ang="0">
                    <a:pos x="794" y="30618"/>
                  </a:cxn>
                  <a:cxn ang="0">
                    <a:pos x="0" y="422322"/>
                  </a:cxn>
                  <a:cxn ang="0">
                    <a:pos x="2382" y="433471"/>
                  </a:cxn>
                  <a:cxn ang="0">
                    <a:pos x="8029" y="443205"/>
                  </a:cxn>
                  <a:cxn ang="0">
                    <a:pos x="16235" y="450943"/>
                  </a:cxn>
                  <a:cxn ang="0">
                    <a:pos x="26558" y="456268"/>
                  </a:cxn>
                  <a:cxn ang="0">
                    <a:pos x="38381" y="458514"/>
                  </a:cxn>
                  <a:cxn ang="0">
                    <a:pos x="226847" y="457765"/>
                  </a:cxn>
                  <a:cxn ang="0">
                    <a:pos x="238053" y="453938"/>
                  </a:cxn>
                  <a:cxn ang="0">
                    <a:pos x="247318" y="447365"/>
                  </a:cxn>
                  <a:cxn ang="0">
                    <a:pos x="254288" y="438546"/>
                  </a:cxn>
                  <a:cxn ang="0">
                    <a:pos x="258435" y="427980"/>
                  </a:cxn>
                  <a:cxn ang="0">
                    <a:pos x="259141" y="36358"/>
                  </a:cxn>
                  <a:cxn ang="0">
                    <a:pos x="256758" y="25210"/>
                  </a:cxn>
                  <a:cxn ang="0">
                    <a:pos x="251200" y="15475"/>
                  </a:cxn>
                  <a:cxn ang="0">
                    <a:pos x="242994" y="7738"/>
                  </a:cxn>
                  <a:cxn ang="0">
                    <a:pos x="232583" y="2413"/>
                  </a:cxn>
                  <a:cxn ang="0">
                    <a:pos x="220759" y="83"/>
                  </a:cxn>
                  <a:cxn ang="0">
                    <a:pos x="156349" y="31034"/>
                  </a:cxn>
                  <a:cxn ang="0">
                    <a:pos x="160143" y="33363"/>
                  </a:cxn>
                  <a:cxn ang="0">
                    <a:pos x="161996" y="37523"/>
                  </a:cxn>
                  <a:cxn ang="0">
                    <a:pos x="161026" y="41933"/>
                  </a:cxn>
                  <a:cxn ang="0">
                    <a:pos x="157761" y="45011"/>
                  </a:cxn>
                  <a:cxn ang="0">
                    <a:pos x="105350" y="45926"/>
                  </a:cxn>
                  <a:cxn ang="0">
                    <a:pos x="100762" y="44595"/>
                  </a:cxn>
                  <a:cxn ang="0">
                    <a:pos x="97762" y="41184"/>
                  </a:cxn>
                  <a:cxn ang="0">
                    <a:pos x="97321" y="36774"/>
                  </a:cxn>
                  <a:cxn ang="0">
                    <a:pos x="99615" y="32864"/>
                  </a:cxn>
                  <a:cxn ang="0">
                    <a:pos x="103674" y="30784"/>
                  </a:cxn>
                  <a:cxn ang="0">
                    <a:pos x="127144" y="443205"/>
                  </a:cxn>
                  <a:cxn ang="0">
                    <a:pos x="120174" y="441541"/>
                  </a:cxn>
                  <a:cxn ang="0">
                    <a:pos x="114174" y="438047"/>
                  </a:cxn>
                  <a:cxn ang="0">
                    <a:pos x="109409" y="433138"/>
                  </a:cxn>
                  <a:cxn ang="0">
                    <a:pos x="106409" y="427148"/>
                  </a:cxn>
                  <a:cxn ang="0">
                    <a:pos x="105350" y="420325"/>
                  </a:cxn>
                  <a:cxn ang="0">
                    <a:pos x="106409" y="413503"/>
                  </a:cxn>
                  <a:cxn ang="0">
                    <a:pos x="109409" y="407513"/>
                  </a:cxn>
                  <a:cxn ang="0">
                    <a:pos x="114174" y="402687"/>
                  </a:cxn>
                  <a:cxn ang="0">
                    <a:pos x="120174" y="399193"/>
                  </a:cxn>
                  <a:cxn ang="0">
                    <a:pos x="127144" y="397529"/>
                  </a:cxn>
                  <a:cxn ang="0">
                    <a:pos x="134467" y="397861"/>
                  </a:cxn>
                  <a:cxn ang="0">
                    <a:pos x="141173" y="400191"/>
                  </a:cxn>
                  <a:cxn ang="0">
                    <a:pos x="146820" y="404101"/>
                  </a:cxn>
                  <a:cxn ang="0">
                    <a:pos x="150967" y="409426"/>
                  </a:cxn>
                  <a:cxn ang="0">
                    <a:pos x="153437" y="415749"/>
                  </a:cxn>
                  <a:cxn ang="0">
                    <a:pos x="153790" y="422655"/>
                  </a:cxn>
                  <a:cxn ang="0">
                    <a:pos x="152026" y="429228"/>
                  </a:cxn>
                  <a:cxn ang="0">
                    <a:pos x="148320" y="434885"/>
                  </a:cxn>
                  <a:cxn ang="0">
                    <a:pos x="143202" y="439378"/>
                  </a:cxn>
                  <a:cxn ang="0">
                    <a:pos x="136850" y="442290"/>
                  </a:cxn>
                  <a:cxn ang="0">
                    <a:pos x="129526" y="443288"/>
                  </a:cxn>
                </a:cxnLst>
                <a:rect l="0" t="0" r="0" b="0"/>
                <a:pathLst>
                  <a:path w="2938" h="5511">
                    <a:moveTo>
                      <a:pt x="2479" y="0"/>
                    </a:moveTo>
                    <a:lnTo>
                      <a:pt x="458" y="0"/>
                    </a:lnTo>
                    <a:lnTo>
                      <a:pt x="435" y="1"/>
                    </a:lnTo>
                    <a:lnTo>
                      <a:pt x="412" y="3"/>
                    </a:lnTo>
                    <a:lnTo>
                      <a:pt x="389" y="7"/>
                    </a:lnTo>
                    <a:lnTo>
                      <a:pt x="366" y="11"/>
                    </a:lnTo>
                    <a:lnTo>
                      <a:pt x="345" y="16"/>
                    </a:lnTo>
                    <a:lnTo>
                      <a:pt x="322" y="22"/>
                    </a:lnTo>
                    <a:lnTo>
                      <a:pt x="301" y="29"/>
                    </a:lnTo>
                    <a:lnTo>
                      <a:pt x="281" y="37"/>
                    </a:lnTo>
                    <a:lnTo>
                      <a:pt x="260" y="46"/>
                    </a:lnTo>
                    <a:lnTo>
                      <a:pt x="240" y="56"/>
                    </a:lnTo>
                    <a:lnTo>
                      <a:pt x="221" y="67"/>
                    </a:lnTo>
                    <a:lnTo>
                      <a:pt x="203" y="80"/>
                    </a:lnTo>
                    <a:lnTo>
                      <a:pt x="184" y="93"/>
                    </a:lnTo>
                    <a:lnTo>
                      <a:pt x="167" y="106"/>
                    </a:lnTo>
                    <a:lnTo>
                      <a:pt x="150" y="120"/>
                    </a:lnTo>
                    <a:lnTo>
                      <a:pt x="135" y="135"/>
                    </a:lnTo>
                    <a:lnTo>
                      <a:pt x="119" y="152"/>
                    </a:lnTo>
                    <a:lnTo>
                      <a:pt x="104" y="169"/>
                    </a:lnTo>
                    <a:lnTo>
                      <a:pt x="91" y="186"/>
                    </a:lnTo>
                    <a:lnTo>
                      <a:pt x="78" y="203"/>
                    </a:lnTo>
                    <a:lnTo>
                      <a:pt x="66" y="223"/>
                    </a:lnTo>
                    <a:lnTo>
                      <a:pt x="55" y="242"/>
                    </a:lnTo>
                    <a:lnTo>
                      <a:pt x="45" y="261"/>
                    </a:lnTo>
                    <a:lnTo>
                      <a:pt x="35" y="281"/>
                    </a:lnTo>
                    <a:lnTo>
                      <a:pt x="27" y="303"/>
                    </a:lnTo>
                    <a:lnTo>
                      <a:pt x="20" y="324"/>
                    </a:lnTo>
                    <a:lnTo>
                      <a:pt x="14" y="345"/>
                    </a:lnTo>
                    <a:lnTo>
                      <a:pt x="9" y="368"/>
                    </a:lnTo>
                    <a:lnTo>
                      <a:pt x="5" y="390"/>
                    </a:lnTo>
                    <a:lnTo>
                      <a:pt x="2" y="413"/>
                    </a:lnTo>
                    <a:lnTo>
                      <a:pt x="0" y="437"/>
                    </a:lnTo>
                    <a:lnTo>
                      <a:pt x="0" y="460"/>
                    </a:lnTo>
                    <a:lnTo>
                      <a:pt x="0" y="5052"/>
                    </a:lnTo>
                    <a:lnTo>
                      <a:pt x="0" y="5076"/>
                    </a:lnTo>
                    <a:lnTo>
                      <a:pt x="2" y="5099"/>
                    </a:lnTo>
                    <a:lnTo>
                      <a:pt x="5" y="5122"/>
                    </a:lnTo>
                    <a:lnTo>
                      <a:pt x="9" y="5144"/>
                    </a:lnTo>
                    <a:lnTo>
                      <a:pt x="14" y="5167"/>
                    </a:lnTo>
                    <a:lnTo>
                      <a:pt x="20" y="5189"/>
                    </a:lnTo>
                    <a:lnTo>
                      <a:pt x="27" y="5210"/>
                    </a:lnTo>
                    <a:lnTo>
                      <a:pt x="35" y="5230"/>
                    </a:lnTo>
                    <a:lnTo>
                      <a:pt x="45" y="5251"/>
                    </a:lnTo>
                    <a:lnTo>
                      <a:pt x="55" y="5271"/>
                    </a:lnTo>
                    <a:lnTo>
                      <a:pt x="66" y="5290"/>
                    </a:lnTo>
                    <a:lnTo>
                      <a:pt x="78" y="5309"/>
                    </a:lnTo>
                    <a:lnTo>
                      <a:pt x="91" y="5327"/>
                    </a:lnTo>
                    <a:lnTo>
                      <a:pt x="104" y="5344"/>
                    </a:lnTo>
                    <a:lnTo>
                      <a:pt x="119" y="5360"/>
                    </a:lnTo>
                    <a:lnTo>
                      <a:pt x="135" y="5377"/>
                    </a:lnTo>
                    <a:lnTo>
                      <a:pt x="150" y="5392"/>
                    </a:lnTo>
                    <a:lnTo>
                      <a:pt x="167" y="5406"/>
                    </a:lnTo>
                    <a:lnTo>
                      <a:pt x="184" y="5420"/>
                    </a:lnTo>
                    <a:lnTo>
                      <a:pt x="203" y="5433"/>
                    </a:lnTo>
                    <a:lnTo>
                      <a:pt x="221" y="5445"/>
                    </a:lnTo>
                    <a:lnTo>
                      <a:pt x="240" y="5456"/>
                    </a:lnTo>
                    <a:lnTo>
                      <a:pt x="260" y="5466"/>
                    </a:lnTo>
                    <a:lnTo>
                      <a:pt x="281" y="5475"/>
                    </a:lnTo>
                    <a:lnTo>
                      <a:pt x="301" y="5484"/>
                    </a:lnTo>
                    <a:lnTo>
                      <a:pt x="322" y="5491"/>
                    </a:lnTo>
                    <a:lnTo>
                      <a:pt x="345" y="5497"/>
                    </a:lnTo>
                    <a:lnTo>
                      <a:pt x="366" y="5502"/>
                    </a:lnTo>
                    <a:lnTo>
                      <a:pt x="389" y="5506"/>
                    </a:lnTo>
                    <a:lnTo>
                      <a:pt x="412" y="5509"/>
                    </a:lnTo>
                    <a:lnTo>
                      <a:pt x="435" y="5511"/>
                    </a:lnTo>
                    <a:lnTo>
                      <a:pt x="458" y="5511"/>
                    </a:lnTo>
                    <a:lnTo>
                      <a:pt x="2479" y="5511"/>
                    </a:lnTo>
                    <a:lnTo>
                      <a:pt x="2502" y="5511"/>
                    </a:lnTo>
                    <a:lnTo>
                      <a:pt x="2525" y="5509"/>
                    </a:lnTo>
                    <a:lnTo>
                      <a:pt x="2549" y="5506"/>
                    </a:lnTo>
                    <a:lnTo>
                      <a:pt x="2571" y="5502"/>
                    </a:lnTo>
                    <a:lnTo>
                      <a:pt x="2593" y="5497"/>
                    </a:lnTo>
                    <a:lnTo>
                      <a:pt x="2615" y="5491"/>
                    </a:lnTo>
                    <a:lnTo>
                      <a:pt x="2636" y="5484"/>
                    </a:lnTo>
                    <a:lnTo>
                      <a:pt x="2657" y="5475"/>
                    </a:lnTo>
                    <a:lnTo>
                      <a:pt x="2677" y="5466"/>
                    </a:lnTo>
                    <a:lnTo>
                      <a:pt x="2698" y="5456"/>
                    </a:lnTo>
                    <a:lnTo>
                      <a:pt x="2716" y="5445"/>
                    </a:lnTo>
                    <a:lnTo>
                      <a:pt x="2735" y="5433"/>
                    </a:lnTo>
                    <a:lnTo>
                      <a:pt x="2754" y="5420"/>
                    </a:lnTo>
                    <a:lnTo>
                      <a:pt x="2771" y="5406"/>
                    </a:lnTo>
                    <a:lnTo>
                      <a:pt x="2787" y="5392"/>
                    </a:lnTo>
                    <a:lnTo>
                      <a:pt x="2803" y="5377"/>
                    </a:lnTo>
                    <a:lnTo>
                      <a:pt x="2818" y="5360"/>
                    </a:lnTo>
                    <a:lnTo>
                      <a:pt x="2833" y="5344"/>
                    </a:lnTo>
                    <a:lnTo>
                      <a:pt x="2847" y="5327"/>
                    </a:lnTo>
                    <a:lnTo>
                      <a:pt x="2859" y="5309"/>
                    </a:lnTo>
                    <a:lnTo>
                      <a:pt x="2871" y="5290"/>
                    </a:lnTo>
                    <a:lnTo>
                      <a:pt x="2882" y="5271"/>
                    </a:lnTo>
                    <a:lnTo>
                      <a:pt x="2892" y="5251"/>
                    </a:lnTo>
                    <a:lnTo>
                      <a:pt x="2902" y="5230"/>
                    </a:lnTo>
                    <a:lnTo>
                      <a:pt x="2910" y="5210"/>
                    </a:lnTo>
                    <a:lnTo>
                      <a:pt x="2918" y="5189"/>
                    </a:lnTo>
                    <a:lnTo>
                      <a:pt x="2924" y="5167"/>
                    </a:lnTo>
                    <a:lnTo>
                      <a:pt x="2929" y="5144"/>
                    </a:lnTo>
                    <a:lnTo>
                      <a:pt x="2933" y="5122"/>
                    </a:lnTo>
                    <a:lnTo>
                      <a:pt x="2936" y="5099"/>
                    </a:lnTo>
                    <a:lnTo>
                      <a:pt x="2937" y="5076"/>
                    </a:lnTo>
                    <a:lnTo>
                      <a:pt x="2938" y="5052"/>
                    </a:lnTo>
                    <a:lnTo>
                      <a:pt x="2938" y="460"/>
                    </a:lnTo>
                    <a:lnTo>
                      <a:pt x="2937" y="437"/>
                    </a:lnTo>
                    <a:lnTo>
                      <a:pt x="2936" y="413"/>
                    </a:lnTo>
                    <a:lnTo>
                      <a:pt x="2933" y="390"/>
                    </a:lnTo>
                    <a:lnTo>
                      <a:pt x="2929" y="368"/>
                    </a:lnTo>
                    <a:lnTo>
                      <a:pt x="2924" y="345"/>
                    </a:lnTo>
                    <a:lnTo>
                      <a:pt x="2918" y="324"/>
                    </a:lnTo>
                    <a:lnTo>
                      <a:pt x="2910" y="303"/>
                    </a:lnTo>
                    <a:lnTo>
                      <a:pt x="2902" y="281"/>
                    </a:lnTo>
                    <a:lnTo>
                      <a:pt x="2892" y="261"/>
                    </a:lnTo>
                    <a:lnTo>
                      <a:pt x="2882" y="242"/>
                    </a:lnTo>
                    <a:lnTo>
                      <a:pt x="2871" y="223"/>
                    </a:lnTo>
                    <a:lnTo>
                      <a:pt x="2859" y="203"/>
                    </a:lnTo>
                    <a:lnTo>
                      <a:pt x="2847" y="186"/>
                    </a:lnTo>
                    <a:lnTo>
                      <a:pt x="2833" y="169"/>
                    </a:lnTo>
                    <a:lnTo>
                      <a:pt x="2818" y="152"/>
                    </a:lnTo>
                    <a:lnTo>
                      <a:pt x="2803" y="135"/>
                    </a:lnTo>
                    <a:lnTo>
                      <a:pt x="2787" y="120"/>
                    </a:lnTo>
                    <a:lnTo>
                      <a:pt x="2771" y="106"/>
                    </a:lnTo>
                    <a:lnTo>
                      <a:pt x="2754" y="93"/>
                    </a:lnTo>
                    <a:lnTo>
                      <a:pt x="2735" y="80"/>
                    </a:lnTo>
                    <a:lnTo>
                      <a:pt x="2716" y="67"/>
                    </a:lnTo>
                    <a:lnTo>
                      <a:pt x="2698" y="56"/>
                    </a:lnTo>
                    <a:lnTo>
                      <a:pt x="2677" y="46"/>
                    </a:lnTo>
                    <a:lnTo>
                      <a:pt x="2657" y="37"/>
                    </a:lnTo>
                    <a:lnTo>
                      <a:pt x="2636" y="29"/>
                    </a:lnTo>
                    <a:lnTo>
                      <a:pt x="2615" y="22"/>
                    </a:lnTo>
                    <a:lnTo>
                      <a:pt x="2593" y="16"/>
                    </a:lnTo>
                    <a:lnTo>
                      <a:pt x="2571" y="11"/>
                    </a:lnTo>
                    <a:lnTo>
                      <a:pt x="2549" y="7"/>
                    </a:lnTo>
                    <a:lnTo>
                      <a:pt x="2525" y="3"/>
                    </a:lnTo>
                    <a:lnTo>
                      <a:pt x="2502" y="1"/>
                    </a:lnTo>
                    <a:lnTo>
                      <a:pt x="2479" y="0"/>
                    </a:lnTo>
                    <a:close/>
                    <a:moveTo>
                      <a:pt x="1194" y="369"/>
                    </a:moveTo>
                    <a:lnTo>
                      <a:pt x="1744" y="369"/>
                    </a:lnTo>
                    <a:lnTo>
                      <a:pt x="1753" y="369"/>
                    </a:lnTo>
                    <a:lnTo>
                      <a:pt x="1763" y="370"/>
                    </a:lnTo>
                    <a:lnTo>
                      <a:pt x="1772" y="373"/>
                    </a:lnTo>
                    <a:lnTo>
                      <a:pt x="1780" y="376"/>
                    </a:lnTo>
                    <a:lnTo>
                      <a:pt x="1788" y="379"/>
                    </a:lnTo>
                    <a:lnTo>
                      <a:pt x="1796" y="384"/>
                    </a:lnTo>
                    <a:lnTo>
                      <a:pt x="1803" y="389"/>
                    </a:lnTo>
                    <a:lnTo>
                      <a:pt x="1809" y="395"/>
                    </a:lnTo>
                    <a:lnTo>
                      <a:pt x="1815" y="401"/>
                    </a:lnTo>
                    <a:lnTo>
                      <a:pt x="1820" y="408"/>
                    </a:lnTo>
                    <a:lnTo>
                      <a:pt x="1825" y="416"/>
                    </a:lnTo>
                    <a:lnTo>
                      <a:pt x="1828" y="424"/>
                    </a:lnTo>
                    <a:lnTo>
                      <a:pt x="1833" y="433"/>
                    </a:lnTo>
                    <a:lnTo>
                      <a:pt x="1835" y="442"/>
                    </a:lnTo>
                    <a:lnTo>
                      <a:pt x="1836" y="451"/>
                    </a:lnTo>
                    <a:lnTo>
                      <a:pt x="1837" y="460"/>
                    </a:lnTo>
                    <a:lnTo>
                      <a:pt x="1836" y="469"/>
                    </a:lnTo>
                    <a:lnTo>
                      <a:pt x="1835" y="478"/>
                    </a:lnTo>
                    <a:lnTo>
                      <a:pt x="1833" y="487"/>
                    </a:lnTo>
                    <a:lnTo>
                      <a:pt x="1828" y="495"/>
                    </a:lnTo>
                    <a:lnTo>
                      <a:pt x="1825" y="504"/>
                    </a:lnTo>
                    <a:lnTo>
                      <a:pt x="1820" y="512"/>
                    </a:lnTo>
                    <a:lnTo>
                      <a:pt x="1815" y="519"/>
                    </a:lnTo>
                    <a:lnTo>
                      <a:pt x="1809" y="525"/>
                    </a:lnTo>
                    <a:lnTo>
                      <a:pt x="1803" y="531"/>
                    </a:lnTo>
                    <a:lnTo>
                      <a:pt x="1796" y="536"/>
                    </a:lnTo>
                    <a:lnTo>
                      <a:pt x="1788" y="541"/>
                    </a:lnTo>
                    <a:lnTo>
                      <a:pt x="1780" y="545"/>
                    </a:lnTo>
                    <a:lnTo>
                      <a:pt x="1772" y="548"/>
                    </a:lnTo>
                    <a:lnTo>
                      <a:pt x="1763" y="550"/>
                    </a:lnTo>
                    <a:lnTo>
                      <a:pt x="1753" y="551"/>
                    </a:lnTo>
                    <a:lnTo>
                      <a:pt x="1744" y="552"/>
                    </a:lnTo>
                    <a:lnTo>
                      <a:pt x="1194" y="552"/>
                    </a:lnTo>
                    <a:lnTo>
                      <a:pt x="1184" y="551"/>
                    </a:lnTo>
                    <a:lnTo>
                      <a:pt x="1175" y="550"/>
                    </a:lnTo>
                    <a:lnTo>
                      <a:pt x="1166" y="548"/>
                    </a:lnTo>
                    <a:lnTo>
                      <a:pt x="1158" y="545"/>
                    </a:lnTo>
                    <a:lnTo>
                      <a:pt x="1150" y="541"/>
                    </a:lnTo>
                    <a:lnTo>
                      <a:pt x="1142" y="536"/>
                    </a:lnTo>
                    <a:lnTo>
                      <a:pt x="1135" y="531"/>
                    </a:lnTo>
                    <a:lnTo>
                      <a:pt x="1129" y="525"/>
                    </a:lnTo>
                    <a:lnTo>
                      <a:pt x="1123" y="519"/>
                    </a:lnTo>
                    <a:lnTo>
                      <a:pt x="1117" y="512"/>
                    </a:lnTo>
                    <a:lnTo>
                      <a:pt x="1112" y="504"/>
                    </a:lnTo>
                    <a:lnTo>
                      <a:pt x="1108" y="495"/>
                    </a:lnTo>
                    <a:lnTo>
                      <a:pt x="1105" y="487"/>
                    </a:lnTo>
                    <a:lnTo>
                      <a:pt x="1103" y="478"/>
                    </a:lnTo>
                    <a:lnTo>
                      <a:pt x="1102" y="469"/>
                    </a:lnTo>
                    <a:lnTo>
                      <a:pt x="1101" y="460"/>
                    </a:lnTo>
                    <a:lnTo>
                      <a:pt x="1102" y="451"/>
                    </a:lnTo>
                    <a:lnTo>
                      <a:pt x="1103" y="442"/>
                    </a:lnTo>
                    <a:lnTo>
                      <a:pt x="1105" y="433"/>
                    </a:lnTo>
                    <a:lnTo>
                      <a:pt x="1108" y="424"/>
                    </a:lnTo>
                    <a:lnTo>
                      <a:pt x="1112" y="416"/>
                    </a:lnTo>
                    <a:lnTo>
                      <a:pt x="1117" y="408"/>
                    </a:lnTo>
                    <a:lnTo>
                      <a:pt x="1123" y="401"/>
                    </a:lnTo>
                    <a:lnTo>
                      <a:pt x="1129" y="395"/>
                    </a:lnTo>
                    <a:lnTo>
                      <a:pt x="1135" y="389"/>
                    </a:lnTo>
                    <a:lnTo>
                      <a:pt x="1142" y="384"/>
                    </a:lnTo>
                    <a:lnTo>
                      <a:pt x="1150" y="379"/>
                    </a:lnTo>
                    <a:lnTo>
                      <a:pt x="1158" y="376"/>
                    </a:lnTo>
                    <a:lnTo>
                      <a:pt x="1166" y="373"/>
                    </a:lnTo>
                    <a:lnTo>
                      <a:pt x="1175" y="370"/>
                    </a:lnTo>
                    <a:lnTo>
                      <a:pt x="1184" y="369"/>
                    </a:lnTo>
                    <a:lnTo>
                      <a:pt x="1194" y="369"/>
                    </a:lnTo>
                    <a:close/>
                    <a:moveTo>
                      <a:pt x="1468" y="5328"/>
                    </a:moveTo>
                    <a:lnTo>
                      <a:pt x="1468" y="5328"/>
                    </a:lnTo>
                    <a:lnTo>
                      <a:pt x="1454" y="5328"/>
                    </a:lnTo>
                    <a:lnTo>
                      <a:pt x="1441" y="5327"/>
                    </a:lnTo>
                    <a:lnTo>
                      <a:pt x="1427" y="5325"/>
                    </a:lnTo>
                    <a:lnTo>
                      <a:pt x="1414" y="5322"/>
                    </a:lnTo>
                    <a:lnTo>
                      <a:pt x="1399" y="5319"/>
                    </a:lnTo>
                    <a:lnTo>
                      <a:pt x="1387" y="5316"/>
                    </a:lnTo>
                    <a:lnTo>
                      <a:pt x="1374" y="5312"/>
                    </a:lnTo>
                    <a:lnTo>
                      <a:pt x="1362" y="5307"/>
                    </a:lnTo>
                    <a:lnTo>
                      <a:pt x="1350" y="5300"/>
                    </a:lnTo>
                    <a:lnTo>
                      <a:pt x="1338" y="5294"/>
                    </a:lnTo>
                    <a:lnTo>
                      <a:pt x="1325" y="5288"/>
                    </a:lnTo>
                    <a:lnTo>
                      <a:pt x="1314" y="5281"/>
                    </a:lnTo>
                    <a:lnTo>
                      <a:pt x="1304" y="5273"/>
                    </a:lnTo>
                    <a:lnTo>
                      <a:pt x="1294" y="5265"/>
                    </a:lnTo>
                    <a:lnTo>
                      <a:pt x="1284" y="5257"/>
                    </a:lnTo>
                    <a:lnTo>
                      <a:pt x="1274" y="5248"/>
                    </a:lnTo>
                    <a:lnTo>
                      <a:pt x="1265" y="5238"/>
                    </a:lnTo>
                    <a:lnTo>
                      <a:pt x="1256" y="5227"/>
                    </a:lnTo>
                    <a:lnTo>
                      <a:pt x="1248" y="5217"/>
                    </a:lnTo>
                    <a:lnTo>
                      <a:pt x="1240" y="5206"/>
                    </a:lnTo>
                    <a:lnTo>
                      <a:pt x="1233" y="5195"/>
                    </a:lnTo>
                    <a:lnTo>
                      <a:pt x="1227" y="5184"/>
                    </a:lnTo>
                    <a:lnTo>
                      <a:pt x="1221" y="5172"/>
                    </a:lnTo>
                    <a:lnTo>
                      <a:pt x="1215" y="5159"/>
                    </a:lnTo>
                    <a:lnTo>
                      <a:pt x="1210" y="5147"/>
                    </a:lnTo>
                    <a:lnTo>
                      <a:pt x="1206" y="5134"/>
                    </a:lnTo>
                    <a:lnTo>
                      <a:pt x="1202" y="5121"/>
                    </a:lnTo>
                    <a:lnTo>
                      <a:pt x="1199" y="5108"/>
                    </a:lnTo>
                    <a:lnTo>
                      <a:pt x="1197" y="5095"/>
                    </a:lnTo>
                    <a:lnTo>
                      <a:pt x="1195" y="5080"/>
                    </a:lnTo>
                    <a:lnTo>
                      <a:pt x="1194" y="5066"/>
                    </a:lnTo>
                    <a:lnTo>
                      <a:pt x="1194" y="5052"/>
                    </a:lnTo>
                    <a:lnTo>
                      <a:pt x="1194" y="5038"/>
                    </a:lnTo>
                    <a:lnTo>
                      <a:pt x="1195" y="5025"/>
                    </a:lnTo>
                    <a:lnTo>
                      <a:pt x="1197" y="5010"/>
                    </a:lnTo>
                    <a:lnTo>
                      <a:pt x="1199" y="4997"/>
                    </a:lnTo>
                    <a:lnTo>
                      <a:pt x="1202" y="4983"/>
                    </a:lnTo>
                    <a:lnTo>
                      <a:pt x="1206" y="4970"/>
                    </a:lnTo>
                    <a:lnTo>
                      <a:pt x="1210" y="4958"/>
                    </a:lnTo>
                    <a:lnTo>
                      <a:pt x="1215" y="4945"/>
                    </a:lnTo>
                    <a:lnTo>
                      <a:pt x="1221" y="4932"/>
                    </a:lnTo>
                    <a:lnTo>
                      <a:pt x="1227" y="4921"/>
                    </a:lnTo>
                    <a:lnTo>
                      <a:pt x="1233" y="4909"/>
                    </a:lnTo>
                    <a:lnTo>
                      <a:pt x="1240" y="4898"/>
                    </a:lnTo>
                    <a:lnTo>
                      <a:pt x="1248" y="4888"/>
                    </a:lnTo>
                    <a:lnTo>
                      <a:pt x="1256" y="4876"/>
                    </a:lnTo>
                    <a:lnTo>
                      <a:pt x="1265" y="4867"/>
                    </a:lnTo>
                    <a:lnTo>
                      <a:pt x="1274" y="4857"/>
                    </a:lnTo>
                    <a:lnTo>
                      <a:pt x="1284" y="4848"/>
                    </a:lnTo>
                    <a:lnTo>
                      <a:pt x="1294" y="4840"/>
                    </a:lnTo>
                    <a:lnTo>
                      <a:pt x="1304" y="4832"/>
                    </a:lnTo>
                    <a:lnTo>
                      <a:pt x="1314" y="4824"/>
                    </a:lnTo>
                    <a:lnTo>
                      <a:pt x="1325" y="4817"/>
                    </a:lnTo>
                    <a:lnTo>
                      <a:pt x="1338" y="4810"/>
                    </a:lnTo>
                    <a:lnTo>
                      <a:pt x="1350" y="4803"/>
                    </a:lnTo>
                    <a:lnTo>
                      <a:pt x="1362" y="4798"/>
                    </a:lnTo>
                    <a:lnTo>
                      <a:pt x="1374" y="4793"/>
                    </a:lnTo>
                    <a:lnTo>
                      <a:pt x="1387" y="4789"/>
                    </a:lnTo>
                    <a:lnTo>
                      <a:pt x="1399" y="4785"/>
                    </a:lnTo>
                    <a:lnTo>
                      <a:pt x="1414" y="4782"/>
                    </a:lnTo>
                    <a:lnTo>
                      <a:pt x="1427" y="4780"/>
                    </a:lnTo>
                    <a:lnTo>
                      <a:pt x="1441" y="4778"/>
                    </a:lnTo>
                    <a:lnTo>
                      <a:pt x="1454" y="4777"/>
                    </a:lnTo>
                    <a:lnTo>
                      <a:pt x="1468" y="4777"/>
                    </a:lnTo>
                    <a:lnTo>
                      <a:pt x="1483" y="4777"/>
                    </a:lnTo>
                    <a:lnTo>
                      <a:pt x="1497" y="4778"/>
                    </a:lnTo>
                    <a:lnTo>
                      <a:pt x="1511" y="4780"/>
                    </a:lnTo>
                    <a:lnTo>
                      <a:pt x="1524" y="4782"/>
                    </a:lnTo>
                    <a:lnTo>
                      <a:pt x="1537" y="4785"/>
                    </a:lnTo>
                    <a:lnTo>
                      <a:pt x="1551" y="4789"/>
                    </a:lnTo>
                    <a:lnTo>
                      <a:pt x="1564" y="4793"/>
                    </a:lnTo>
                    <a:lnTo>
                      <a:pt x="1576" y="4798"/>
                    </a:lnTo>
                    <a:lnTo>
                      <a:pt x="1588" y="4803"/>
                    </a:lnTo>
                    <a:lnTo>
                      <a:pt x="1600" y="4810"/>
                    </a:lnTo>
                    <a:lnTo>
                      <a:pt x="1611" y="4817"/>
                    </a:lnTo>
                    <a:lnTo>
                      <a:pt x="1623" y="4824"/>
                    </a:lnTo>
                    <a:lnTo>
                      <a:pt x="1634" y="4832"/>
                    </a:lnTo>
                    <a:lnTo>
                      <a:pt x="1644" y="4840"/>
                    </a:lnTo>
                    <a:lnTo>
                      <a:pt x="1654" y="4848"/>
                    </a:lnTo>
                    <a:lnTo>
                      <a:pt x="1664" y="4857"/>
                    </a:lnTo>
                    <a:lnTo>
                      <a:pt x="1673" y="4867"/>
                    </a:lnTo>
                    <a:lnTo>
                      <a:pt x="1681" y="4876"/>
                    </a:lnTo>
                    <a:lnTo>
                      <a:pt x="1690" y="4888"/>
                    </a:lnTo>
                    <a:lnTo>
                      <a:pt x="1698" y="4898"/>
                    </a:lnTo>
                    <a:lnTo>
                      <a:pt x="1705" y="4909"/>
                    </a:lnTo>
                    <a:lnTo>
                      <a:pt x="1711" y="4921"/>
                    </a:lnTo>
                    <a:lnTo>
                      <a:pt x="1717" y="4932"/>
                    </a:lnTo>
                    <a:lnTo>
                      <a:pt x="1723" y="4945"/>
                    </a:lnTo>
                    <a:lnTo>
                      <a:pt x="1728" y="4958"/>
                    </a:lnTo>
                    <a:lnTo>
                      <a:pt x="1732" y="4970"/>
                    </a:lnTo>
                    <a:lnTo>
                      <a:pt x="1736" y="4983"/>
                    </a:lnTo>
                    <a:lnTo>
                      <a:pt x="1739" y="4997"/>
                    </a:lnTo>
                    <a:lnTo>
                      <a:pt x="1741" y="5010"/>
                    </a:lnTo>
                    <a:lnTo>
                      <a:pt x="1743" y="5025"/>
                    </a:lnTo>
                    <a:lnTo>
                      <a:pt x="1744" y="5038"/>
                    </a:lnTo>
                    <a:lnTo>
                      <a:pt x="1744" y="5052"/>
                    </a:lnTo>
                    <a:lnTo>
                      <a:pt x="1744" y="5066"/>
                    </a:lnTo>
                    <a:lnTo>
                      <a:pt x="1743" y="5080"/>
                    </a:lnTo>
                    <a:lnTo>
                      <a:pt x="1741" y="5095"/>
                    </a:lnTo>
                    <a:lnTo>
                      <a:pt x="1739" y="5108"/>
                    </a:lnTo>
                    <a:lnTo>
                      <a:pt x="1736" y="5121"/>
                    </a:lnTo>
                    <a:lnTo>
                      <a:pt x="1732" y="5134"/>
                    </a:lnTo>
                    <a:lnTo>
                      <a:pt x="1728" y="5147"/>
                    </a:lnTo>
                    <a:lnTo>
                      <a:pt x="1723" y="5159"/>
                    </a:lnTo>
                    <a:lnTo>
                      <a:pt x="1717" y="5172"/>
                    </a:lnTo>
                    <a:lnTo>
                      <a:pt x="1711" y="5184"/>
                    </a:lnTo>
                    <a:lnTo>
                      <a:pt x="1705" y="5195"/>
                    </a:lnTo>
                    <a:lnTo>
                      <a:pt x="1698" y="5206"/>
                    </a:lnTo>
                    <a:lnTo>
                      <a:pt x="1690" y="5217"/>
                    </a:lnTo>
                    <a:lnTo>
                      <a:pt x="1681" y="5227"/>
                    </a:lnTo>
                    <a:lnTo>
                      <a:pt x="1673" y="5238"/>
                    </a:lnTo>
                    <a:lnTo>
                      <a:pt x="1664" y="5248"/>
                    </a:lnTo>
                    <a:lnTo>
                      <a:pt x="1654" y="5257"/>
                    </a:lnTo>
                    <a:lnTo>
                      <a:pt x="1644" y="5265"/>
                    </a:lnTo>
                    <a:lnTo>
                      <a:pt x="1634" y="5273"/>
                    </a:lnTo>
                    <a:lnTo>
                      <a:pt x="1623" y="5281"/>
                    </a:lnTo>
                    <a:lnTo>
                      <a:pt x="1611" y="5288"/>
                    </a:lnTo>
                    <a:lnTo>
                      <a:pt x="1600" y="5294"/>
                    </a:lnTo>
                    <a:lnTo>
                      <a:pt x="1588" y="5300"/>
                    </a:lnTo>
                    <a:lnTo>
                      <a:pt x="1576" y="5307"/>
                    </a:lnTo>
                    <a:lnTo>
                      <a:pt x="1564" y="5312"/>
                    </a:lnTo>
                    <a:lnTo>
                      <a:pt x="1551" y="5316"/>
                    </a:lnTo>
                    <a:lnTo>
                      <a:pt x="1537" y="5319"/>
                    </a:lnTo>
                    <a:lnTo>
                      <a:pt x="1524" y="5322"/>
                    </a:lnTo>
                    <a:lnTo>
                      <a:pt x="1511" y="5325"/>
                    </a:lnTo>
                    <a:lnTo>
                      <a:pt x="1497" y="5327"/>
                    </a:lnTo>
                    <a:lnTo>
                      <a:pt x="1483" y="5328"/>
                    </a:lnTo>
                    <a:lnTo>
                      <a:pt x="1468" y="5328"/>
                    </a:lnTo>
                    <a:close/>
                    <a:moveTo>
                      <a:pt x="2755" y="4593"/>
                    </a:moveTo>
                    <a:lnTo>
                      <a:pt x="183" y="4593"/>
                    </a:lnTo>
                    <a:lnTo>
                      <a:pt x="183" y="919"/>
                    </a:lnTo>
                    <a:lnTo>
                      <a:pt x="2755" y="919"/>
                    </a:lnTo>
                    <a:lnTo>
                      <a:pt x="2755" y="4593"/>
                    </a:lnTo>
                    <a:close/>
                  </a:path>
                </a:pathLst>
              </a:custGeom>
              <a:solidFill>
                <a:srgbClr val="FD3F52"/>
              </a:solidFill>
              <a:ln w="9525">
                <a:noFill/>
              </a:ln>
            </p:spPr>
            <p:txBody>
              <a:bodyPr/>
              <a:lstStyle>
                <a:lvl1pPr marL="0" lvl="0" indent="0" algn="l" defTabSz="914400" eaLnBrk="0" fontAlgn="base" latinLnBrk="0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charset="-52"/>
                  <a:buNone/>
                  <a:defRPr sz="2400" b="0" i="0" u="non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lvl="1" indent="0" algn="l" defTabSz="914400" eaLnBrk="0" fontAlgn="base" latinLnBrk="0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charset="-52"/>
                  <a:buNone/>
                  <a:defRPr sz="2400" b="0" i="0" u="non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lvl="2" indent="0" algn="l" defTabSz="914400" eaLnBrk="0" fontAlgn="base" latinLnBrk="0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charset="-52"/>
                  <a:buNone/>
                  <a:defRPr sz="2400" b="0" i="0" u="non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lvl="3" indent="0" algn="l" defTabSz="914400" eaLnBrk="0" fontAlgn="base" latinLnBrk="0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charset="-52"/>
                  <a:buNone/>
                  <a:defRPr sz="2400" b="0" i="0" u="non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lvl="4" indent="0" algn="l" defTabSz="914400" eaLnBrk="0" fontAlgn="base" latinLnBrk="0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charset="-52"/>
                  <a:buNone/>
                  <a:defRPr sz="2400" b="0" i="0" u="non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lvl="5" indent="0" algn="l" defTabSz="914400" eaLnBrk="0" fontAlgn="base" latinLnBrk="0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charset="-52"/>
                  <a:buNone/>
                  <a:defRPr sz="2400" b="0" i="0" u="non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lvl="6" indent="0" algn="l" defTabSz="914400" eaLnBrk="0" fontAlgn="base" latinLnBrk="0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charset="-52"/>
                  <a:buNone/>
                  <a:defRPr sz="2400" b="0" i="0" u="non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lvl="7" indent="0" algn="l" defTabSz="914400" eaLnBrk="0" fontAlgn="base" latinLnBrk="0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charset="-52"/>
                  <a:buNone/>
                  <a:defRPr sz="2400" b="0" i="0" u="non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lvl="8" indent="0" algn="l" defTabSz="914400" eaLnBrk="0" fontAlgn="base" latinLnBrk="0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charset="-52"/>
                  <a:buNone/>
                  <a:defRPr sz="2400" b="0" i="0" u="non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b="1">
                  <a:solidFill>
                    <a:srgbClr val="FD3F52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45" name="文本框 16"/>
              <p:cNvSpPr txBox="1"/>
              <p:nvPr/>
            </p:nvSpPr>
            <p:spPr>
              <a:xfrm>
                <a:off x="-19903" y="595313"/>
                <a:ext cx="1050551" cy="360220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anchor="t">
                <a:spAutoFit/>
              </a:bodyPr>
              <a:lstStyle>
                <a:lvl1pPr marL="0" lvl="0" indent="0" algn="l" defTabSz="914400" eaLnBrk="0" fontAlgn="base" latinLnBrk="0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charset="-52"/>
                  <a:buNone/>
                  <a:defRPr sz="2400" b="0" i="0" u="non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lvl="1" indent="0" algn="l" defTabSz="914400" eaLnBrk="0" fontAlgn="base" latinLnBrk="0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charset="-52"/>
                  <a:buNone/>
                  <a:defRPr sz="2400" b="0" i="0" u="non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lvl="2" indent="0" algn="l" defTabSz="914400" eaLnBrk="0" fontAlgn="base" latinLnBrk="0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charset="-52"/>
                  <a:buNone/>
                  <a:defRPr sz="2400" b="0" i="0" u="non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lvl="3" indent="0" algn="l" defTabSz="914400" eaLnBrk="0" fontAlgn="base" latinLnBrk="0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charset="-52"/>
                  <a:buNone/>
                  <a:defRPr sz="2400" b="0" i="0" u="non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lvl="4" indent="0" algn="l" defTabSz="914400" eaLnBrk="0" fontAlgn="base" latinLnBrk="0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charset="-52"/>
                  <a:buNone/>
                  <a:defRPr sz="2400" b="0" i="0" u="non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lvl="5" indent="0" algn="l" defTabSz="914400" eaLnBrk="0" fontAlgn="base" latinLnBrk="0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charset="-52"/>
                  <a:buNone/>
                  <a:defRPr sz="2400" b="0" i="0" u="non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lvl="6" indent="0" algn="l" defTabSz="914400" eaLnBrk="0" fontAlgn="base" latinLnBrk="0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charset="-52"/>
                  <a:buNone/>
                  <a:defRPr sz="2400" b="0" i="0" u="non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lvl="7" indent="0" algn="l" defTabSz="914400" eaLnBrk="0" fontAlgn="base" latinLnBrk="0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charset="-52"/>
                  <a:buNone/>
                  <a:defRPr sz="2400" b="0" i="0" u="non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lvl="8" indent="0" algn="l" defTabSz="914400" eaLnBrk="0" fontAlgn="base" latinLnBrk="0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charset="-52"/>
                  <a:buNone/>
                  <a:defRPr sz="2400" b="0" i="0" u="non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zh-CN" altLang="en-US" sz="1400" b="1" dirty="0">
                    <a:solidFill>
                      <a:srgbClr val="FD3F52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移动电话</a:t>
                </a:r>
                <a:endParaRPr lang="zh-CN" altLang="en-US" sz="1400" b="1" dirty="0">
                  <a:solidFill>
                    <a:srgbClr val="FD3F52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43" name="椭圆 42"/>
            <p:cNvSpPr/>
            <p:nvPr/>
          </p:nvSpPr>
          <p:spPr>
            <a:xfrm>
              <a:off x="556" y="0"/>
              <a:ext cx="1402822" cy="1402907"/>
            </a:xfrm>
            <a:prstGeom prst="ellipse">
              <a:avLst/>
            </a:prstGeom>
            <a:noFill/>
            <a:ln w="19050" cap="flat" cmpd="sng">
              <a:solidFill>
                <a:srgbClr val="BFBFB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ctr"/>
            <a:lstStyle>
              <a:lvl1pPr marL="0" lvl="0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Font typeface="Arial" panose="020B0604020202020204" charset="-52"/>
                <a:buNone/>
                <a:defRPr sz="24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lvl="1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Font typeface="Arial" panose="020B0604020202020204" charset="-52"/>
                <a:buNone/>
                <a:defRPr sz="24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lvl="2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Font typeface="Arial" panose="020B0604020202020204" charset="-52"/>
                <a:buNone/>
                <a:defRPr sz="24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lvl="3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Font typeface="Arial" panose="020B0604020202020204" charset="-52"/>
                <a:buNone/>
                <a:defRPr sz="24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lvl="4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Font typeface="Arial" panose="020B0604020202020204" charset="-52"/>
                <a:buNone/>
                <a:defRPr sz="24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lvl="5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Font typeface="Arial" panose="020B0604020202020204" charset="-52"/>
                <a:buNone/>
                <a:defRPr sz="24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lvl="6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Font typeface="Arial" panose="020B0604020202020204" charset="-52"/>
                <a:buNone/>
                <a:defRPr sz="24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lvl="7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Font typeface="Arial" panose="020B0604020202020204" charset="-52"/>
                <a:buNone/>
                <a:defRPr sz="24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lvl="8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Font typeface="Arial" panose="020B0604020202020204" charset="-52"/>
                <a:buNone/>
                <a:defRPr sz="24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400" b="1" dirty="0">
                <a:solidFill>
                  <a:srgbClr val="FD3F52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 rot="0">
            <a:off x="6130290" y="1256030"/>
            <a:ext cx="1195070" cy="1193800"/>
            <a:chOff x="-353" y="0"/>
            <a:chExt cx="1404687" cy="1402907"/>
          </a:xfrm>
        </p:grpSpPr>
        <p:grpSp>
          <p:nvGrpSpPr>
            <p:cNvPr id="38" name="组合 37"/>
            <p:cNvGrpSpPr/>
            <p:nvPr/>
          </p:nvGrpSpPr>
          <p:grpSpPr>
            <a:xfrm>
              <a:off x="177810" y="198438"/>
              <a:ext cx="1050903" cy="919509"/>
              <a:chOff x="-20043" y="0"/>
              <a:chExt cx="1050829" cy="918824"/>
            </a:xfrm>
          </p:grpSpPr>
          <p:sp>
            <p:nvSpPr>
              <p:cNvPr id="40" name="任意多边形 39"/>
              <p:cNvSpPr/>
              <p:nvPr/>
            </p:nvSpPr>
            <p:spPr>
              <a:xfrm>
                <a:off x="200707" y="0"/>
                <a:ext cx="593737" cy="401235"/>
              </a:xfrm>
              <a:custGeom>
                <a:avLst/>
                <a:gdLst/>
                <a:ahLst/>
                <a:cxnLst>
                  <a:cxn ang="0">
                    <a:pos x="551705" y="182604"/>
                  </a:cxn>
                  <a:cxn ang="0">
                    <a:pos x="533830" y="200618"/>
                  </a:cxn>
                  <a:cxn ang="0">
                    <a:pos x="551705" y="218631"/>
                  </a:cxn>
                  <a:cxn ang="0">
                    <a:pos x="569580" y="200618"/>
                  </a:cxn>
                  <a:cxn ang="0">
                    <a:pos x="551705" y="182604"/>
                  </a:cxn>
                  <a:cxn ang="0">
                    <a:pos x="45960" y="31676"/>
                  </a:cxn>
                  <a:cxn ang="0">
                    <a:pos x="34926" y="42796"/>
                  </a:cxn>
                  <a:cxn ang="0">
                    <a:pos x="34926" y="358439"/>
                  </a:cxn>
                  <a:cxn ang="0">
                    <a:pos x="45960" y="369558"/>
                  </a:cxn>
                  <a:cxn ang="0">
                    <a:pos x="498881" y="369558"/>
                  </a:cxn>
                  <a:cxn ang="0">
                    <a:pos x="509915" y="358439"/>
                  </a:cxn>
                  <a:cxn ang="0">
                    <a:pos x="509915" y="42796"/>
                  </a:cxn>
                  <a:cxn ang="0">
                    <a:pos x="498881" y="31676"/>
                  </a:cxn>
                  <a:cxn ang="0">
                    <a:pos x="45960" y="31676"/>
                  </a:cxn>
                  <a:cxn ang="0">
                    <a:pos x="15910" y="0"/>
                  </a:cxn>
                  <a:cxn ang="0">
                    <a:pos x="577827" y="0"/>
                  </a:cxn>
                  <a:cxn ang="0">
                    <a:pos x="593737" y="16033"/>
                  </a:cxn>
                  <a:cxn ang="0">
                    <a:pos x="593737" y="385202"/>
                  </a:cxn>
                  <a:cxn ang="0">
                    <a:pos x="577827" y="401235"/>
                  </a:cxn>
                  <a:cxn ang="0">
                    <a:pos x="15910" y="401235"/>
                  </a:cxn>
                  <a:cxn ang="0">
                    <a:pos x="0" y="385202"/>
                  </a:cxn>
                  <a:cxn ang="0">
                    <a:pos x="0" y="16033"/>
                  </a:cxn>
                  <a:cxn ang="0">
                    <a:pos x="15910" y="0"/>
                  </a:cxn>
                </a:cxnLst>
                <a:rect l="0" t="0" r="0" b="0"/>
                <a:pathLst>
                  <a:path w="1195754" h="801858">
                    <a:moveTo>
                      <a:pt x="1111104" y="364929"/>
                    </a:moveTo>
                    <a:cubicBezTo>
                      <a:pt x="1091222" y="364929"/>
                      <a:pt x="1075104" y="381047"/>
                      <a:pt x="1075104" y="400929"/>
                    </a:cubicBezTo>
                    <a:cubicBezTo>
                      <a:pt x="1075104" y="420811"/>
                      <a:pt x="1091222" y="436929"/>
                      <a:pt x="1111104" y="436929"/>
                    </a:cubicBezTo>
                    <a:cubicBezTo>
                      <a:pt x="1130986" y="436929"/>
                      <a:pt x="1147104" y="420811"/>
                      <a:pt x="1147104" y="400929"/>
                    </a:cubicBezTo>
                    <a:cubicBezTo>
                      <a:pt x="1147104" y="381047"/>
                      <a:pt x="1130986" y="364929"/>
                      <a:pt x="1111104" y="364929"/>
                    </a:cubicBezTo>
                    <a:close/>
                    <a:moveTo>
                      <a:pt x="92561" y="63304"/>
                    </a:moveTo>
                    <a:cubicBezTo>
                      <a:pt x="80288" y="63304"/>
                      <a:pt x="70339" y="73253"/>
                      <a:pt x="70339" y="85526"/>
                    </a:cubicBezTo>
                    <a:lnTo>
                      <a:pt x="70339" y="716331"/>
                    </a:lnTo>
                    <a:cubicBezTo>
                      <a:pt x="70339" y="728604"/>
                      <a:pt x="80288" y="738553"/>
                      <a:pt x="92561" y="738553"/>
                    </a:cubicBezTo>
                    <a:lnTo>
                      <a:pt x="1004719" y="738553"/>
                    </a:lnTo>
                    <a:cubicBezTo>
                      <a:pt x="1016992" y="738553"/>
                      <a:pt x="1026941" y="728604"/>
                      <a:pt x="1026941" y="716331"/>
                    </a:cubicBezTo>
                    <a:lnTo>
                      <a:pt x="1026941" y="85526"/>
                    </a:lnTo>
                    <a:cubicBezTo>
                      <a:pt x="1026941" y="73253"/>
                      <a:pt x="1016992" y="63304"/>
                      <a:pt x="1004719" y="63304"/>
                    </a:cubicBezTo>
                    <a:lnTo>
                      <a:pt x="92561" y="63304"/>
                    </a:lnTo>
                    <a:close/>
                    <a:moveTo>
                      <a:pt x="32042" y="0"/>
                    </a:moveTo>
                    <a:lnTo>
                      <a:pt x="1163712" y="0"/>
                    </a:lnTo>
                    <a:cubicBezTo>
                      <a:pt x="1181408" y="0"/>
                      <a:pt x="1195754" y="14346"/>
                      <a:pt x="1195754" y="32042"/>
                    </a:cubicBezTo>
                    <a:lnTo>
                      <a:pt x="1195754" y="769816"/>
                    </a:lnTo>
                    <a:cubicBezTo>
                      <a:pt x="1195754" y="787512"/>
                      <a:pt x="1181408" y="801858"/>
                      <a:pt x="1163712" y="801858"/>
                    </a:cubicBezTo>
                    <a:lnTo>
                      <a:pt x="32042" y="801858"/>
                    </a:lnTo>
                    <a:cubicBezTo>
                      <a:pt x="14346" y="801858"/>
                      <a:pt x="0" y="787512"/>
                      <a:pt x="0" y="769816"/>
                    </a:cubicBezTo>
                    <a:lnTo>
                      <a:pt x="0" y="32042"/>
                    </a:lnTo>
                    <a:cubicBezTo>
                      <a:pt x="0" y="14346"/>
                      <a:pt x="14346" y="0"/>
                      <a:pt x="32042" y="0"/>
                    </a:cubicBezTo>
                    <a:close/>
                  </a:path>
                </a:pathLst>
              </a:custGeom>
              <a:solidFill>
                <a:srgbClr val="FD3F52"/>
              </a:solidFill>
              <a:ln w="9525">
                <a:noFill/>
              </a:ln>
            </p:spPr>
            <p:txBody>
              <a:bodyPr/>
              <a:lstStyle>
                <a:lvl1pPr marL="0" lvl="0" indent="0" algn="l" defTabSz="914400" eaLnBrk="0" fontAlgn="base" latinLnBrk="0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charset="-52"/>
                  <a:buNone/>
                  <a:defRPr sz="2400" b="0" i="0" u="non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lvl="1" indent="0" algn="l" defTabSz="914400" eaLnBrk="0" fontAlgn="base" latinLnBrk="0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charset="-52"/>
                  <a:buNone/>
                  <a:defRPr sz="2400" b="0" i="0" u="non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lvl="2" indent="0" algn="l" defTabSz="914400" eaLnBrk="0" fontAlgn="base" latinLnBrk="0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charset="-52"/>
                  <a:buNone/>
                  <a:defRPr sz="2400" b="0" i="0" u="non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lvl="3" indent="0" algn="l" defTabSz="914400" eaLnBrk="0" fontAlgn="base" latinLnBrk="0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charset="-52"/>
                  <a:buNone/>
                  <a:defRPr sz="2400" b="0" i="0" u="non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lvl="4" indent="0" algn="l" defTabSz="914400" eaLnBrk="0" fontAlgn="base" latinLnBrk="0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charset="-52"/>
                  <a:buNone/>
                  <a:defRPr sz="2400" b="0" i="0" u="non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lvl="5" indent="0" algn="l" defTabSz="914400" eaLnBrk="0" fontAlgn="base" latinLnBrk="0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charset="-52"/>
                  <a:buNone/>
                  <a:defRPr sz="2400" b="0" i="0" u="non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lvl="6" indent="0" algn="l" defTabSz="914400" eaLnBrk="0" fontAlgn="base" latinLnBrk="0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charset="-52"/>
                  <a:buNone/>
                  <a:defRPr sz="2400" b="0" i="0" u="non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lvl="7" indent="0" algn="l" defTabSz="914400" eaLnBrk="0" fontAlgn="base" latinLnBrk="0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charset="-52"/>
                  <a:buNone/>
                  <a:defRPr sz="2400" b="0" i="0" u="non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lvl="8" indent="0" algn="l" defTabSz="914400" eaLnBrk="0" fontAlgn="base" latinLnBrk="0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charset="-52"/>
                  <a:buNone/>
                  <a:defRPr sz="2400" b="0" i="0" u="non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b="1">
                  <a:solidFill>
                    <a:srgbClr val="FD3F52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41" name="文本框 17"/>
              <p:cNvSpPr txBox="1"/>
              <p:nvPr/>
            </p:nvSpPr>
            <p:spPr>
              <a:xfrm>
                <a:off x="-20043" y="558665"/>
                <a:ext cx="1050829" cy="360159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anchor="t">
                <a:spAutoFit/>
              </a:bodyPr>
              <a:lstStyle>
                <a:lvl1pPr marL="0" lvl="0" indent="0" algn="l" defTabSz="914400" eaLnBrk="0" fontAlgn="base" latinLnBrk="0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charset="-52"/>
                  <a:buNone/>
                  <a:defRPr sz="2400" b="0" i="0" u="non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lvl="1" indent="0" algn="l" defTabSz="914400" eaLnBrk="0" fontAlgn="base" latinLnBrk="0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charset="-52"/>
                  <a:buNone/>
                  <a:defRPr sz="2400" b="0" i="0" u="non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lvl="2" indent="0" algn="l" defTabSz="914400" eaLnBrk="0" fontAlgn="base" latinLnBrk="0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charset="-52"/>
                  <a:buNone/>
                  <a:defRPr sz="2400" b="0" i="0" u="non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lvl="3" indent="0" algn="l" defTabSz="914400" eaLnBrk="0" fontAlgn="base" latinLnBrk="0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charset="-52"/>
                  <a:buNone/>
                  <a:defRPr sz="2400" b="0" i="0" u="non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lvl="4" indent="0" algn="l" defTabSz="914400" eaLnBrk="0" fontAlgn="base" latinLnBrk="0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charset="-52"/>
                  <a:buNone/>
                  <a:defRPr sz="2400" b="0" i="0" u="non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lvl="5" indent="0" algn="l" defTabSz="914400" eaLnBrk="0" fontAlgn="base" latinLnBrk="0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charset="-52"/>
                  <a:buNone/>
                  <a:defRPr sz="2400" b="0" i="0" u="non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lvl="6" indent="0" algn="l" defTabSz="914400" eaLnBrk="0" fontAlgn="base" latinLnBrk="0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charset="-52"/>
                  <a:buNone/>
                  <a:defRPr sz="2400" b="0" i="0" u="non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lvl="7" indent="0" algn="l" defTabSz="914400" eaLnBrk="0" fontAlgn="base" latinLnBrk="0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charset="-52"/>
                  <a:buNone/>
                  <a:defRPr sz="2400" b="0" i="0" u="non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lvl="8" indent="0" algn="l" defTabSz="914400" eaLnBrk="0" fontAlgn="base" latinLnBrk="0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charset="-52"/>
                  <a:buNone/>
                  <a:defRPr sz="2400" b="0" i="0" u="non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zh-CN" altLang="en-US" sz="1400" b="1" dirty="0">
                    <a:solidFill>
                      <a:srgbClr val="FD3F52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平板电脑</a:t>
                </a:r>
                <a:endParaRPr lang="zh-CN" altLang="en-US" sz="1400" b="1" dirty="0">
                  <a:solidFill>
                    <a:srgbClr val="FD3F52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39" name="椭圆 38"/>
            <p:cNvSpPr/>
            <p:nvPr/>
          </p:nvSpPr>
          <p:spPr>
            <a:xfrm>
              <a:off x="-353" y="0"/>
              <a:ext cx="1404687" cy="1402907"/>
            </a:xfrm>
            <a:prstGeom prst="ellipse">
              <a:avLst/>
            </a:prstGeom>
            <a:noFill/>
            <a:ln w="19050" cap="flat" cmpd="sng">
              <a:solidFill>
                <a:srgbClr val="BFBFB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ctr"/>
            <a:lstStyle>
              <a:lvl1pPr marL="0" lvl="0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Font typeface="Arial" panose="020B0604020202020204" charset="-52"/>
                <a:buNone/>
                <a:defRPr sz="24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lvl="1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Font typeface="Arial" panose="020B0604020202020204" charset="-52"/>
                <a:buNone/>
                <a:defRPr sz="24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lvl="2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Font typeface="Arial" panose="020B0604020202020204" charset="-52"/>
                <a:buNone/>
                <a:defRPr sz="24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lvl="3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Font typeface="Arial" panose="020B0604020202020204" charset="-52"/>
                <a:buNone/>
                <a:defRPr sz="24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lvl="4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Font typeface="Arial" panose="020B0604020202020204" charset="-52"/>
                <a:buNone/>
                <a:defRPr sz="24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lvl="5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Font typeface="Arial" panose="020B0604020202020204" charset="-52"/>
                <a:buNone/>
                <a:defRPr sz="24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lvl="6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Font typeface="Arial" panose="020B0604020202020204" charset="-52"/>
                <a:buNone/>
                <a:defRPr sz="24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lvl="7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Font typeface="Arial" panose="020B0604020202020204" charset="-52"/>
                <a:buNone/>
                <a:defRPr sz="24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lvl="8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Font typeface="Arial" panose="020B0604020202020204" charset="-52"/>
                <a:buNone/>
                <a:defRPr sz="24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400" b="1" dirty="0">
                <a:solidFill>
                  <a:srgbClr val="FD3F52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 rot="0">
            <a:off x="7999095" y="1256030"/>
            <a:ext cx="1195705" cy="1193800"/>
            <a:chOff x="881" y="0"/>
            <a:chExt cx="1404688" cy="1402907"/>
          </a:xfrm>
        </p:grpSpPr>
        <p:grpSp>
          <p:nvGrpSpPr>
            <p:cNvPr id="34" name="组合 33"/>
            <p:cNvGrpSpPr/>
            <p:nvPr/>
          </p:nvGrpSpPr>
          <p:grpSpPr>
            <a:xfrm>
              <a:off x="156659" y="112713"/>
              <a:ext cx="1050345" cy="1005421"/>
              <a:chOff x="-19792" y="0"/>
              <a:chExt cx="1051776" cy="1005185"/>
            </a:xfrm>
          </p:grpSpPr>
          <p:sp>
            <p:nvSpPr>
              <p:cNvPr id="36" name="KSO_Shape"/>
              <p:cNvSpPr/>
              <p:nvPr/>
            </p:nvSpPr>
            <p:spPr>
              <a:xfrm>
                <a:off x="192273" y="0"/>
                <a:ext cx="627646" cy="524152"/>
              </a:xfrm>
              <a:custGeom>
                <a:avLst/>
                <a:gdLst/>
                <a:ahLst/>
                <a:cxnLst>
                  <a:cxn ang="0">
                    <a:pos x="134321" y="334799"/>
                  </a:cxn>
                  <a:cxn ang="0">
                    <a:pos x="73266" y="293635"/>
                  </a:cxn>
                  <a:cxn ang="0">
                    <a:pos x="83035" y="13721"/>
                  </a:cxn>
                  <a:cxn ang="0">
                    <a:pos x="537285" y="13721"/>
                  </a:cxn>
                  <a:cxn ang="0">
                    <a:pos x="547053" y="293635"/>
                  </a:cxn>
                  <a:cxn ang="0">
                    <a:pos x="483556" y="334799"/>
                  </a:cxn>
                  <a:cxn ang="0">
                    <a:pos x="627646" y="474755"/>
                  </a:cxn>
                  <a:cxn ang="0">
                    <a:pos x="21980" y="524152"/>
                  </a:cxn>
                  <a:cxn ang="0">
                    <a:pos x="188050" y="343031"/>
                  </a:cxn>
                  <a:cxn ang="0">
                    <a:pos x="188050" y="334799"/>
                  </a:cxn>
                  <a:cxn ang="0">
                    <a:pos x="109899" y="41164"/>
                  </a:cxn>
                  <a:cxn ang="0">
                    <a:pos x="109899" y="41164"/>
                  </a:cxn>
                  <a:cxn ang="0">
                    <a:pos x="109899" y="293635"/>
                  </a:cxn>
                  <a:cxn ang="0">
                    <a:pos x="512862" y="293635"/>
                  </a:cxn>
                  <a:cxn ang="0">
                    <a:pos x="510420" y="41164"/>
                  </a:cxn>
                  <a:cxn ang="0">
                    <a:pos x="83035" y="447313"/>
                  </a:cxn>
                  <a:cxn ang="0">
                    <a:pos x="95246" y="425359"/>
                  </a:cxn>
                  <a:cxn ang="0">
                    <a:pos x="183165" y="386939"/>
                  </a:cxn>
                  <a:cxn ang="0">
                    <a:pos x="468903" y="370474"/>
                  </a:cxn>
                  <a:cxn ang="0">
                    <a:pos x="510420" y="370474"/>
                  </a:cxn>
                  <a:cxn ang="0">
                    <a:pos x="422501" y="386939"/>
                  </a:cxn>
                  <a:cxn ang="0">
                    <a:pos x="417617" y="370474"/>
                  </a:cxn>
                  <a:cxn ang="0">
                    <a:pos x="407848" y="386939"/>
                  </a:cxn>
                  <a:cxn ang="0">
                    <a:pos x="310160" y="370474"/>
                  </a:cxn>
                  <a:cxn ang="0">
                    <a:pos x="351677" y="370474"/>
                  </a:cxn>
                  <a:cxn ang="0">
                    <a:pos x="253989" y="386939"/>
                  </a:cxn>
                  <a:cxn ang="0">
                    <a:pos x="256431" y="370474"/>
                  </a:cxn>
                  <a:cxn ang="0">
                    <a:pos x="241778" y="386939"/>
                  </a:cxn>
                  <a:cxn ang="0">
                    <a:pos x="456692" y="395172"/>
                  </a:cxn>
                  <a:cxn ang="0">
                    <a:pos x="525074" y="395172"/>
                  </a:cxn>
                  <a:cxn ang="0">
                    <a:pos x="402963" y="414382"/>
                  </a:cxn>
                  <a:cxn ang="0">
                    <a:pos x="398079" y="395172"/>
                  </a:cxn>
                  <a:cxn ang="0">
                    <a:pos x="388310" y="414382"/>
                  </a:cxn>
                  <a:cxn ang="0">
                    <a:pos x="283295" y="395172"/>
                  </a:cxn>
                  <a:cxn ang="0">
                    <a:pos x="327255" y="395172"/>
                  </a:cxn>
                  <a:cxn ang="0">
                    <a:pos x="222240" y="414382"/>
                  </a:cxn>
                  <a:cxn ang="0">
                    <a:pos x="224683" y="395172"/>
                  </a:cxn>
                  <a:cxn ang="0">
                    <a:pos x="205145" y="414382"/>
                  </a:cxn>
                  <a:cxn ang="0">
                    <a:pos x="109899" y="395172"/>
                  </a:cxn>
                  <a:cxn ang="0">
                    <a:pos x="153859" y="395172"/>
                  </a:cxn>
                  <a:cxn ang="0">
                    <a:pos x="490883" y="447313"/>
                  </a:cxn>
                  <a:cxn ang="0">
                    <a:pos x="481114" y="425359"/>
                  </a:cxn>
                  <a:cxn ang="0">
                    <a:pos x="473787" y="447313"/>
                  </a:cxn>
                  <a:cxn ang="0">
                    <a:pos x="356562" y="425359"/>
                  </a:cxn>
                  <a:cxn ang="0">
                    <a:pos x="402963" y="425359"/>
                  </a:cxn>
                  <a:cxn ang="0">
                    <a:pos x="293064" y="447313"/>
                  </a:cxn>
                  <a:cxn ang="0">
                    <a:pos x="295506" y="425359"/>
                  </a:cxn>
                  <a:cxn ang="0">
                    <a:pos x="278411" y="447313"/>
                  </a:cxn>
                  <a:cxn ang="0">
                    <a:pos x="170954" y="425359"/>
                  </a:cxn>
                  <a:cxn ang="0">
                    <a:pos x="219798" y="425359"/>
                  </a:cxn>
                </a:cxnLst>
                <a:rect l="0" t="0" r="0" b="0"/>
                <a:pathLst>
                  <a:path w="257" h="191">
                    <a:moveTo>
                      <a:pt x="33" y="125"/>
                    </a:moveTo>
                    <a:cubicBezTo>
                      <a:pt x="55" y="125"/>
                      <a:pt x="55" y="125"/>
                      <a:pt x="55" y="125"/>
                    </a:cubicBezTo>
                    <a:cubicBezTo>
                      <a:pt x="55" y="122"/>
                      <a:pt x="55" y="122"/>
                      <a:pt x="55" y="122"/>
                    </a:cubicBezTo>
                    <a:cubicBezTo>
                      <a:pt x="45" y="122"/>
                      <a:pt x="45" y="122"/>
                      <a:pt x="45" y="122"/>
                    </a:cubicBezTo>
                    <a:cubicBezTo>
                      <a:pt x="41" y="122"/>
                      <a:pt x="37" y="120"/>
                      <a:pt x="34" y="118"/>
                    </a:cubicBezTo>
                    <a:cubicBezTo>
                      <a:pt x="32" y="115"/>
                      <a:pt x="30" y="111"/>
                      <a:pt x="30" y="107"/>
                    </a:cubicBezTo>
                    <a:cubicBezTo>
                      <a:pt x="30" y="15"/>
                      <a:pt x="30" y="15"/>
                      <a:pt x="30" y="15"/>
                    </a:cubicBezTo>
                    <a:cubicBezTo>
                      <a:pt x="30" y="11"/>
                      <a:pt x="32" y="7"/>
                      <a:pt x="34" y="5"/>
                    </a:cubicBezTo>
                    <a:cubicBezTo>
                      <a:pt x="34" y="5"/>
                      <a:pt x="34" y="5"/>
                      <a:pt x="34" y="5"/>
                    </a:cubicBezTo>
                    <a:cubicBezTo>
                      <a:pt x="37" y="2"/>
                      <a:pt x="41" y="0"/>
                      <a:pt x="45" y="0"/>
                    </a:cubicBezTo>
                    <a:cubicBezTo>
                      <a:pt x="209" y="0"/>
                      <a:pt x="209" y="0"/>
                      <a:pt x="209" y="0"/>
                    </a:cubicBezTo>
                    <a:cubicBezTo>
                      <a:pt x="213" y="0"/>
                      <a:pt x="217" y="2"/>
                      <a:pt x="220" y="5"/>
                    </a:cubicBezTo>
                    <a:cubicBezTo>
                      <a:pt x="220" y="5"/>
                      <a:pt x="220" y="5"/>
                      <a:pt x="220" y="5"/>
                    </a:cubicBezTo>
                    <a:cubicBezTo>
                      <a:pt x="222" y="7"/>
                      <a:pt x="224" y="11"/>
                      <a:pt x="224" y="15"/>
                    </a:cubicBezTo>
                    <a:cubicBezTo>
                      <a:pt x="224" y="107"/>
                      <a:pt x="224" y="107"/>
                      <a:pt x="224" y="107"/>
                    </a:cubicBezTo>
                    <a:cubicBezTo>
                      <a:pt x="224" y="111"/>
                      <a:pt x="222" y="115"/>
                      <a:pt x="220" y="118"/>
                    </a:cubicBezTo>
                    <a:cubicBezTo>
                      <a:pt x="217" y="120"/>
                      <a:pt x="213" y="122"/>
                      <a:pt x="209" y="122"/>
                    </a:cubicBezTo>
                    <a:cubicBezTo>
                      <a:pt x="198" y="122"/>
                      <a:pt x="198" y="122"/>
                      <a:pt x="198" y="122"/>
                    </a:cubicBezTo>
                    <a:cubicBezTo>
                      <a:pt x="198" y="125"/>
                      <a:pt x="198" y="125"/>
                      <a:pt x="198" y="125"/>
                    </a:cubicBezTo>
                    <a:cubicBezTo>
                      <a:pt x="221" y="125"/>
                      <a:pt x="221" y="125"/>
                      <a:pt x="221" y="125"/>
                    </a:cubicBezTo>
                    <a:cubicBezTo>
                      <a:pt x="257" y="173"/>
                      <a:pt x="257" y="173"/>
                      <a:pt x="257" y="173"/>
                    </a:cubicBezTo>
                    <a:cubicBezTo>
                      <a:pt x="256" y="173"/>
                      <a:pt x="256" y="173"/>
                      <a:pt x="256" y="173"/>
                    </a:cubicBezTo>
                    <a:cubicBezTo>
                      <a:pt x="248" y="191"/>
                      <a:pt x="248" y="191"/>
                      <a:pt x="248" y="191"/>
                    </a:cubicBezTo>
                    <a:cubicBezTo>
                      <a:pt x="9" y="191"/>
                      <a:pt x="9" y="191"/>
                      <a:pt x="9" y="191"/>
                    </a:cubicBezTo>
                    <a:cubicBezTo>
                      <a:pt x="0" y="173"/>
                      <a:pt x="0" y="173"/>
                      <a:pt x="0" y="173"/>
                    </a:cubicBezTo>
                    <a:cubicBezTo>
                      <a:pt x="33" y="125"/>
                      <a:pt x="33" y="125"/>
                      <a:pt x="33" y="125"/>
                    </a:cubicBezTo>
                    <a:close/>
                    <a:moveTo>
                      <a:pt x="77" y="125"/>
                    </a:moveTo>
                    <a:cubicBezTo>
                      <a:pt x="176" y="125"/>
                      <a:pt x="176" y="125"/>
                      <a:pt x="176" y="125"/>
                    </a:cubicBezTo>
                    <a:cubicBezTo>
                      <a:pt x="176" y="122"/>
                      <a:pt x="176" y="122"/>
                      <a:pt x="176" y="122"/>
                    </a:cubicBezTo>
                    <a:cubicBezTo>
                      <a:pt x="77" y="122"/>
                      <a:pt x="77" y="122"/>
                      <a:pt x="77" y="122"/>
                    </a:cubicBezTo>
                    <a:cubicBezTo>
                      <a:pt x="77" y="125"/>
                      <a:pt x="77" y="125"/>
                      <a:pt x="77" y="125"/>
                    </a:cubicBezTo>
                    <a:close/>
                    <a:moveTo>
                      <a:pt x="209" y="15"/>
                    </a:moveTo>
                    <a:cubicBezTo>
                      <a:pt x="45" y="15"/>
                      <a:pt x="45" y="15"/>
                      <a:pt x="45" y="15"/>
                    </a:cubicBezTo>
                    <a:cubicBezTo>
                      <a:pt x="45" y="15"/>
                      <a:pt x="45" y="15"/>
                      <a:pt x="45" y="15"/>
                    </a:cubicBezTo>
                    <a:cubicBezTo>
                      <a:pt x="45" y="15"/>
                      <a:pt x="45" y="15"/>
                      <a:pt x="45" y="15"/>
                    </a:cubicBezTo>
                    <a:cubicBezTo>
                      <a:pt x="45" y="15"/>
                      <a:pt x="45" y="15"/>
                      <a:pt x="45" y="15"/>
                    </a:cubicBezTo>
                    <a:cubicBezTo>
                      <a:pt x="45" y="107"/>
                      <a:pt x="45" y="107"/>
                      <a:pt x="45" y="107"/>
                    </a:cubicBezTo>
                    <a:cubicBezTo>
                      <a:pt x="45" y="107"/>
                      <a:pt x="45" y="107"/>
                      <a:pt x="45" y="107"/>
                    </a:cubicBezTo>
                    <a:cubicBezTo>
                      <a:pt x="45" y="107"/>
                      <a:pt x="45" y="107"/>
                      <a:pt x="45" y="107"/>
                    </a:cubicBezTo>
                    <a:cubicBezTo>
                      <a:pt x="209" y="107"/>
                      <a:pt x="209" y="107"/>
                      <a:pt x="209" y="107"/>
                    </a:cubicBezTo>
                    <a:cubicBezTo>
                      <a:pt x="209" y="107"/>
                      <a:pt x="209" y="107"/>
                      <a:pt x="209" y="107"/>
                    </a:cubicBezTo>
                    <a:cubicBezTo>
                      <a:pt x="209" y="107"/>
                      <a:pt x="210" y="107"/>
                      <a:pt x="210" y="107"/>
                    </a:cubicBezTo>
                    <a:cubicBezTo>
                      <a:pt x="210" y="15"/>
                      <a:pt x="210" y="15"/>
                      <a:pt x="210" y="15"/>
                    </a:cubicBezTo>
                    <a:cubicBezTo>
                      <a:pt x="210" y="15"/>
                      <a:pt x="210" y="15"/>
                      <a:pt x="209" y="15"/>
                    </a:cubicBezTo>
                    <a:cubicBezTo>
                      <a:pt x="209" y="15"/>
                      <a:pt x="209" y="15"/>
                      <a:pt x="209" y="15"/>
                    </a:cubicBezTo>
                    <a:cubicBezTo>
                      <a:pt x="209" y="15"/>
                      <a:pt x="209" y="15"/>
                      <a:pt x="209" y="15"/>
                    </a:cubicBezTo>
                    <a:close/>
                    <a:moveTo>
                      <a:pt x="39" y="155"/>
                    </a:moveTo>
                    <a:cubicBezTo>
                      <a:pt x="37" y="158"/>
                      <a:pt x="35" y="160"/>
                      <a:pt x="34" y="163"/>
                    </a:cubicBezTo>
                    <a:cubicBezTo>
                      <a:pt x="42" y="163"/>
                      <a:pt x="51" y="163"/>
                      <a:pt x="60" y="163"/>
                    </a:cubicBezTo>
                    <a:cubicBezTo>
                      <a:pt x="61" y="160"/>
                      <a:pt x="62" y="158"/>
                      <a:pt x="63" y="155"/>
                    </a:cubicBezTo>
                    <a:cubicBezTo>
                      <a:pt x="55" y="155"/>
                      <a:pt x="47" y="155"/>
                      <a:pt x="39" y="155"/>
                    </a:cubicBezTo>
                    <a:close/>
                    <a:moveTo>
                      <a:pt x="51" y="135"/>
                    </a:moveTo>
                    <a:cubicBezTo>
                      <a:pt x="50" y="137"/>
                      <a:pt x="49" y="139"/>
                      <a:pt x="48" y="141"/>
                    </a:cubicBezTo>
                    <a:cubicBezTo>
                      <a:pt x="57" y="141"/>
                      <a:pt x="66" y="141"/>
                      <a:pt x="75" y="141"/>
                    </a:cubicBezTo>
                    <a:cubicBezTo>
                      <a:pt x="76" y="139"/>
                      <a:pt x="77" y="137"/>
                      <a:pt x="78" y="135"/>
                    </a:cubicBezTo>
                    <a:cubicBezTo>
                      <a:pt x="69" y="135"/>
                      <a:pt x="60" y="135"/>
                      <a:pt x="51" y="135"/>
                    </a:cubicBezTo>
                    <a:close/>
                    <a:moveTo>
                      <a:pt x="192" y="135"/>
                    </a:moveTo>
                    <a:cubicBezTo>
                      <a:pt x="193" y="137"/>
                      <a:pt x="194" y="139"/>
                      <a:pt x="195" y="141"/>
                    </a:cubicBezTo>
                    <a:cubicBezTo>
                      <a:pt x="201" y="141"/>
                      <a:pt x="207" y="141"/>
                      <a:pt x="213" y="141"/>
                    </a:cubicBezTo>
                    <a:cubicBezTo>
                      <a:pt x="212" y="139"/>
                      <a:pt x="210" y="137"/>
                      <a:pt x="209" y="135"/>
                    </a:cubicBezTo>
                    <a:cubicBezTo>
                      <a:pt x="204" y="135"/>
                      <a:pt x="198" y="135"/>
                      <a:pt x="192" y="135"/>
                    </a:cubicBezTo>
                    <a:close/>
                    <a:moveTo>
                      <a:pt x="171" y="135"/>
                    </a:moveTo>
                    <a:cubicBezTo>
                      <a:pt x="171" y="137"/>
                      <a:pt x="172" y="139"/>
                      <a:pt x="173" y="141"/>
                    </a:cubicBezTo>
                    <a:cubicBezTo>
                      <a:pt x="179" y="141"/>
                      <a:pt x="184" y="141"/>
                      <a:pt x="190" y="141"/>
                    </a:cubicBezTo>
                    <a:cubicBezTo>
                      <a:pt x="189" y="139"/>
                      <a:pt x="188" y="137"/>
                      <a:pt x="187" y="135"/>
                    </a:cubicBezTo>
                    <a:cubicBezTo>
                      <a:pt x="182" y="135"/>
                      <a:pt x="176" y="135"/>
                      <a:pt x="171" y="135"/>
                    </a:cubicBezTo>
                    <a:close/>
                    <a:moveTo>
                      <a:pt x="149" y="135"/>
                    </a:moveTo>
                    <a:cubicBezTo>
                      <a:pt x="149" y="137"/>
                      <a:pt x="149" y="139"/>
                      <a:pt x="150" y="141"/>
                    </a:cubicBezTo>
                    <a:cubicBezTo>
                      <a:pt x="155" y="141"/>
                      <a:pt x="161" y="141"/>
                      <a:pt x="167" y="141"/>
                    </a:cubicBezTo>
                    <a:cubicBezTo>
                      <a:pt x="167" y="139"/>
                      <a:pt x="166" y="137"/>
                      <a:pt x="165" y="135"/>
                    </a:cubicBezTo>
                    <a:cubicBezTo>
                      <a:pt x="160" y="135"/>
                      <a:pt x="154" y="135"/>
                      <a:pt x="149" y="135"/>
                    </a:cubicBezTo>
                    <a:close/>
                    <a:moveTo>
                      <a:pt x="127" y="135"/>
                    </a:moveTo>
                    <a:cubicBezTo>
                      <a:pt x="127" y="137"/>
                      <a:pt x="127" y="139"/>
                      <a:pt x="127" y="141"/>
                    </a:cubicBezTo>
                    <a:cubicBezTo>
                      <a:pt x="133" y="141"/>
                      <a:pt x="139" y="141"/>
                      <a:pt x="144" y="141"/>
                    </a:cubicBezTo>
                    <a:cubicBezTo>
                      <a:pt x="144" y="139"/>
                      <a:pt x="144" y="137"/>
                      <a:pt x="144" y="135"/>
                    </a:cubicBezTo>
                    <a:cubicBezTo>
                      <a:pt x="138" y="135"/>
                      <a:pt x="133" y="135"/>
                      <a:pt x="127" y="135"/>
                    </a:cubicBezTo>
                    <a:close/>
                    <a:moveTo>
                      <a:pt x="105" y="135"/>
                    </a:moveTo>
                    <a:cubicBezTo>
                      <a:pt x="105" y="137"/>
                      <a:pt x="104" y="139"/>
                      <a:pt x="104" y="141"/>
                    </a:cubicBezTo>
                    <a:cubicBezTo>
                      <a:pt x="110" y="141"/>
                      <a:pt x="115" y="141"/>
                      <a:pt x="121" y="141"/>
                    </a:cubicBezTo>
                    <a:cubicBezTo>
                      <a:pt x="121" y="139"/>
                      <a:pt x="122" y="137"/>
                      <a:pt x="122" y="135"/>
                    </a:cubicBezTo>
                    <a:cubicBezTo>
                      <a:pt x="116" y="135"/>
                      <a:pt x="111" y="135"/>
                      <a:pt x="105" y="135"/>
                    </a:cubicBezTo>
                    <a:close/>
                    <a:moveTo>
                      <a:pt x="83" y="135"/>
                    </a:moveTo>
                    <a:cubicBezTo>
                      <a:pt x="83" y="137"/>
                      <a:pt x="82" y="139"/>
                      <a:pt x="81" y="141"/>
                    </a:cubicBezTo>
                    <a:cubicBezTo>
                      <a:pt x="87" y="141"/>
                      <a:pt x="93" y="141"/>
                      <a:pt x="99" y="141"/>
                    </a:cubicBezTo>
                    <a:cubicBezTo>
                      <a:pt x="99" y="139"/>
                      <a:pt x="100" y="137"/>
                      <a:pt x="100" y="135"/>
                    </a:cubicBezTo>
                    <a:cubicBezTo>
                      <a:pt x="94" y="135"/>
                      <a:pt x="89" y="135"/>
                      <a:pt x="83" y="135"/>
                    </a:cubicBezTo>
                    <a:close/>
                    <a:moveTo>
                      <a:pt x="187" y="144"/>
                    </a:moveTo>
                    <a:cubicBezTo>
                      <a:pt x="188" y="146"/>
                      <a:pt x="189" y="149"/>
                      <a:pt x="190" y="151"/>
                    </a:cubicBezTo>
                    <a:cubicBezTo>
                      <a:pt x="200" y="151"/>
                      <a:pt x="209" y="151"/>
                      <a:pt x="219" y="151"/>
                    </a:cubicBezTo>
                    <a:cubicBezTo>
                      <a:pt x="218" y="149"/>
                      <a:pt x="216" y="146"/>
                      <a:pt x="215" y="144"/>
                    </a:cubicBezTo>
                    <a:cubicBezTo>
                      <a:pt x="205" y="144"/>
                      <a:pt x="196" y="144"/>
                      <a:pt x="187" y="144"/>
                    </a:cubicBezTo>
                    <a:close/>
                    <a:moveTo>
                      <a:pt x="163" y="144"/>
                    </a:moveTo>
                    <a:cubicBezTo>
                      <a:pt x="163" y="146"/>
                      <a:pt x="164" y="149"/>
                      <a:pt x="165" y="151"/>
                    </a:cubicBezTo>
                    <a:cubicBezTo>
                      <a:pt x="171" y="151"/>
                      <a:pt x="177" y="151"/>
                      <a:pt x="183" y="151"/>
                    </a:cubicBezTo>
                    <a:cubicBezTo>
                      <a:pt x="183" y="149"/>
                      <a:pt x="182" y="146"/>
                      <a:pt x="181" y="144"/>
                    </a:cubicBezTo>
                    <a:cubicBezTo>
                      <a:pt x="175" y="144"/>
                      <a:pt x="169" y="144"/>
                      <a:pt x="163" y="144"/>
                    </a:cubicBezTo>
                    <a:close/>
                    <a:moveTo>
                      <a:pt x="139" y="144"/>
                    </a:moveTo>
                    <a:cubicBezTo>
                      <a:pt x="140" y="146"/>
                      <a:pt x="140" y="149"/>
                      <a:pt x="140" y="151"/>
                    </a:cubicBezTo>
                    <a:cubicBezTo>
                      <a:pt x="146" y="151"/>
                      <a:pt x="153" y="151"/>
                      <a:pt x="159" y="151"/>
                    </a:cubicBezTo>
                    <a:cubicBezTo>
                      <a:pt x="158" y="149"/>
                      <a:pt x="158" y="146"/>
                      <a:pt x="157" y="144"/>
                    </a:cubicBezTo>
                    <a:cubicBezTo>
                      <a:pt x="151" y="144"/>
                      <a:pt x="145" y="144"/>
                      <a:pt x="139" y="144"/>
                    </a:cubicBezTo>
                    <a:close/>
                    <a:moveTo>
                      <a:pt x="116" y="144"/>
                    </a:moveTo>
                    <a:cubicBezTo>
                      <a:pt x="116" y="146"/>
                      <a:pt x="115" y="149"/>
                      <a:pt x="115" y="151"/>
                    </a:cubicBezTo>
                    <a:cubicBezTo>
                      <a:pt x="121" y="151"/>
                      <a:pt x="128" y="151"/>
                      <a:pt x="134" y="151"/>
                    </a:cubicBezTo>
                    <a:cubicBezTo>
                      <a:pt x="134" y="149"/>
                      <a:pt x="134" y="146"/>
                      <a:pt x="134" y="144"/>
                    </a:cubicBezTo>
                    <a:cubicBezTo>
                      <a:pt x="128" y="144"/>
                      <a:pt x="122" y="144"/>
                      <a:pt x="116" y="144"/>
                    </a:cubicBezTo>
                    <a:close/>
                    <a:moveTo>
                      <a:pt x="92" y="144"/>
                    </a:moveTo>
                    <a:cubicBezTo>
                      <a:pt x="92" y="146"/>
                      <a:pt x="91" y="149"/>
                      <a:pt x="91" y="151"/>
                    </a:cubicBezTo>
                    <a:cubicBezTo>
                      <a:pt x="97" y="151"/>
                      <a:pt x="103" y="151"/>
                      <a:pt x="109" y="151"/>
                    </a:cubicBezTo>
                    <a:cubicBezTo>
                      <a:pt x="110" y="149"/>
                      <a:pt x="110" y="146"/>
                      <a:pt x="110" y="144"/>
                    </a:cubicBezTo>
                    <a:cubicBezTo>
                      <a:pt x="104" y="144"/>
                      <a:pt x="98" y="144"/>
                      <a:pt x="92" y="144"/>
                    </a:cubicBezTo>
                    <a:close/>
                    <a:moveTo>
                      <a:pt x="69" y="144"/>
                    </a:moveTo>
                    <a:cubicBezTo>
                      <a:pt x="68" y="146"/>
                      <a:pt x="67" y="149"/>
                      <a:pt x="66" y="151"/>
                    </a:cubicBezTo>
                    <a:cubicBezTo>
                      <a:pt x="72" y="151"/>
                      <a:pt x="78" y="151"/>
                      <a:pt x="84" y="151"/>
                    </a:cubicBezTo>
                    <a:cubicBezTo>
                      <a:pt x="85" y="149"/>
                      <a:pt x="86" y="146"/>
                      <a:pt x="87" y="144"/>
                    </a:cubicBezTo>
                    <a:cubicBezTo>
                      <a:pt x="81" y="144"/>
                      <a:pt x="75" y="144"/>
                      <a:pt x="69" y="144"/>
                    </a:cubicBezTo>
                    <a:close/>
                    <a:moveTo>
                      <a:pt x="45" y="144"/>
                    </a:moveTo>
                    <a:cubicBezTo>
                      <a:pt x="44" y="146"/>
                      <a:pt x="43" y="149"/>
                      <a:pt x="41" y="151"/>
                    </a:cubicBezTo>
                    <a:cubicBezTo>
                      <a:pt x="47" y="151"/>
                      <a:pt x="54" y="151"/>
                      <a:pt x="60" y="151"/>
                    </a:cubicBezTo>
                    <a:cubicBezTo>
                      <a:pt x="61" y="149"/>
                      <a:pt x="62" y="146"/>
                      <a:pt x="63" y="144"/>
                    </a:cubicBezTo>
                    <a:cubicBezTo>
                      <a:pt x="57" y="144"/>
                      <a:pt x="51" y="144"/>
                      <a:pt x="45" y="144"/>
                    </a:cubicBezTo>
                    <a:close/>
                    <a:moveTo>
                      <a:pt x="197" y="155"/>
                    </a:moveTo>
                    <a:cubicBezTo>
                      <a:pt x="198" y="158"/>
                      <a:pt x="199" y="160"/>
                      <a:pt x="201" y="163"/>
                    </a:cubicBezTo>
                    <a:cubicBezTo>
                      <a:pt x="209" y="163"/>
                      <a:pt x="218" y="163"/>
                      <a:pt x="227" y="163"/>
                    </a:cubicBezTo>
                    <a:cubicBezTo>
                      <a:pt x="225" y="160"/>
                      <a:pt x="223" y="158"/>
                      <a:pt x="222" y="155"/>
                    </a:cubicBezTo>
                    <a:cubicBezTo>
                      <a:pt x="213" y="155"/>
                      <a:pt x="205" y="155"/>
                      <a:pt x="197" y="155"/>
                    </a:cubicBezTo>
                    <a:close/>
                    <a:moveTo>
                      <a:pt x="171" y="155"/>
                    </a:moveTo>
                    <a:cubicBezTo>
                      <a:pt x="172" y="158"/>
                      <a:pt x="173" y="160"/>
                      <a:pt x="174" y="163"/>
                    </a:cubicBezTo>
                    <a:cubicBezTo>
                      <a:pt x="180" y="163"/>
                      <a:pt x="187" y="163"/>
                      <a:pt x="194" y="163"/>
                    </a:cubicBezTo>
                    <a:cubicBezTo>
                      <a:pt x="193" y="160"/>
                      <a:pt x="192" y="158"/>
                      <a:pt x="191" y="155"/>
                    </a:cubicBezTo>
                    <a:cubicBezTo>
                      <a:pt x="184" y="155"/>
                      <a:pt x="178" y="155"/>
                      <a:pt x="171" y="155"/>
                    </a:cubicBezTo>
                    <a:close/>
                    <a:moveTo>
                      <a:pt x="146" y="155"/>
                    </a:moveTo>
                    <a:cubicBezTo>
                      <a:pt x="146" y="158"/>
                      <a:pt x="147" y="160"/>
                      <a:pt x="147" y="163"/>
                    </a:cubicBezTo>
                    <a:cubicBezTo>
                      <a:pt x="154" y="163"/>
                      <a:pt x="161" y="163"/>
                      <a:pt x="168" y="163"/>
                    </a:cubicBezTo>
                    <a:cubicBezTo>
                      <a:pt x="167" y="160"/>
                      <a:pt x="166" y="158"/>
                      <a:pt x="165" y="155"/>
                    </a:cubicBezTo>
                    <a:cubicBezTo>
                      <a:pt x="159" y="155"/>
                      <a:pt x="153" y="155"/>
                      <a:pt x="146" y="155"/>
                    </a:cubicBezTo>
                    <a:close/>
                    <a:moveTo>
                      <a:pt x="121" y="155"/>
                    </a:moveTo>
                    <a:cubicBezTo>
                      <a:pt x="121" y="158"/>
                      <a:pt x="121" y="160"/>
                      <a:pt x="120" y="163"/>
                    </a:cubicBezTo>
                    <a:cubicBezTo>
                      <a:pt x="127" y="163"/>
                      <a:pt x="134" y="163"/>
                      <a:pt x="141" y="163"/>
                    </a:cubicBezTo>
                    <a:cubicBezTo>
                      <a:pt x="141" y="160"/>
                      <a:pt x="141" y="158"/>
                      <a:pt x="140" y="155"/>
                    </a:cubicBezTo>
                    <a:cubicBezTo>
                      <a:pt x="134" y="155"/>
                      <a:pt x="127" y="155"/>
                      <a:pt x="121" y="155"/>
                    </a:cubicBezTo>
                    <a:close/>
                    <a:moveTo>
                      <a:pt x="95" y="155"/>
                    </a:moveTo>
                    <a:cubicBezTo>
                      <a:pt x="95" y="158"/>
                      <a:pt x="94" y="160"/>
                      <a:pt x="93" y="163"/>
                    </a:cubicBezTo>
                    <a:cubicBezTo>
                      <a:pt x="100" y="163"/>
                      <a:pt x="107" y="163"/>
                      <a:pt x="114" y="163"/>
                    </a:cubicBezTo>
                    <a:cubicBezTo>
                      <a:pt x="114" y="160"/>
                      <a:pt x="114" y="158"/>
                      <a:pt x="115" y="155"/>
                    </a:cubicBezTo>
                    <a:cubicBezTo>
                      <a:pt x="108" y="155"/>
                      <a:pt x="102" y="155"/>
                      <a:pt x="95" y="155"/>
                    </a:cubicBezTo>
                    <a:close/>
                    <a:moveTo>
                      <a:pt x="70" y="155"/>
                    </a:moveTo>
                    <a:cubicBezTo>
                      <a:pt x="69" y="158"/>
                      <a:pt x="68" y="160"/>
                      <a:pt x="67" y="163"/>
                    </a:cubicBezTo>
                    <a:cubicBezTo>
                      <a:pt x="74" y="163"/>
                      <a:pt x="81" y="163"/>
                      <a:pt x="87" y="163"/>
                    </a:cubicBezTo>
                    <a:cubicBezTo>
                      <a:pt x="88" y="160"/>
                      <a:pt x="89" y="158"/>
                      <a:pt x="90" y="155"/>
                    </a:cubicBezTo>
                    <a:cubicBezTo>
                      <a:pt x="83" y="155"/>
                      <a:pt x="77" y="155"/>
                      <a:pt x="70" y="155"/>
                    </a:cubicBezTo>
                    <a:close/>
                  </a:path>
                </a:pathLst>
              </a:custGeom>
              <a:solidFill>
                <a:srgbClr val="FD3F52"/>
              </a:solidFill>
              <a:ln w="9525">
                <a:noFill/>
              </a:ln>
            </p:spPr>
            <p:txBody>
              <a:bodyPr/>
              <a:lstStyle>
                <a:lvl1pPr marL="0" lvl="0" indent="0" algn="l" defTabSz="914400" eaLnBrk="0" fontAlgn="base" latinLnBrk="0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charset="-52"/>
                  <a:buNone/>
                  <a:defRPr sz="2400" b="0" i="0" u="non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lvl="1" indent="0" algn="l" defTabSz="914400" eaLnBrk="0" fontAlgn="base" latinLnBrk="0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charset="-52"/>
                  <a:buNone/>
                  <a:defRPr sz="2400" b="0" i="0" u="non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lvl="2" indent="0" algn="l" defTabSz="914400" eaLnBrk="0" fontAlgn="base" latinLnBrk="0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charset="-52"/>
                  <a:buNone/>
                  <a:defRPr sz="2400" b="0" i="0" u="non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lvl="3" indent="0" algn="l" defTabSz="914400" eaLnBrk="0" fontAlgn="base" latinLnBrk="0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charset="-52"/>
                  <a:buNone/>
                  <a:defRPr sz="2400" b="0" i="0" u="non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lvl="4" indent="0" algn="l" defTabSz="914400" eaLnBrk="0" fontAlgn="base" latinLnBrk="0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charset="-52"/>
                  <a:buNone/>
                  <a:defRPr sz="2400" b="0" i="0" u="non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lvl="5" indent="0" algn="l" defTabSz="914400" eaLnBrk="0" fontAlgn="base" latinLnBrk="0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charset="-52"/>
                  <a:buNone/>
                  <a:defRPr sz="2400" b="0" i="0" u="non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lvl="6" indent="0" algn="l" defTabSz="914400" eaLnBrk="0" fontAlgn="base" latinLnBrk="0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charset="-52"/>
                  <a:buNone/>
                  <a:defRPr sz="2400" b="0" i="0" u="non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lvl="7" indent="0" algn="l" defTabSz="914400" eaLnBrk="0" fontAlgn="base" latinLnBrk="0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charset="-52"/>
                  <a:buNone/>
                  <a:defRPr sz="2400" b="0" i="0" u="non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lvl="8" indent="0" algn="l" defTabSz="914400" eaLnBrk="0" fontAlgn="base" latinLnBrk="0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charset="-52"/>
                  <a:buNone/>
                  <a:defRPr sz="2400" b="0" i="0" u="non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b="1">
                  <a:solidFill>
                    <a:srgbClr val="FD3F52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37" name="文本框 18"/>
              <p:cNvSpPr txBox="1"/>
              <p:nvPr/>
            </p:nvSpPr>
            <p:spPr>
              <a:xfrm>
                <a:off x="-19792" y="644842"/>
                <a:ext cx="1051776" cy="36034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anchor="t">
                <a:spAutoFit/>
              </a:bodyPr>
              <a:lstStyle>
                <a:lvl1pPr marL="0" lvl="0" indent="0" algn="l" defTabSz="914400" eaLnBrk="0" fontAlgn="base" latinLnBrk="0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charset="-52"/>
                  <a:buNone/>
                  <a:defRPr sz="2400" b="0" i="0" u="non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lvl="1" indent="0" algn="l" defTabSz="914400" eaLnBrk="0" fontAlgn="base" latinLnBrk="0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charset="-52"/>
                  <a:buNone/>
                  <a:defRPr sz="2400" b="0" i="0" u="non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lvl="2" indent="0" algn="l" defTabSz="914400" eaLnBrk="0" fontAlgn="base" latinLnBrk="0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charset="-52"/>
                  <a:buNone/>
                  <a:defRPr sz="2400" b="0" i="0" u="non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lvl="3" indent="0" algn="l" defTabSz="914400" eaLnBrk="0" fontAlgn="base" latinLnBrk="0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charset="-52"/>
                  <a:buNone/>
                  <a:defRPr sz="2400" b="0" i="0" u="non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lvl="4" indent="0" algn="l" defTabSz="914400" eaLnBrk="0" fontAlgn="base" latinLnBrk="0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charset="-52"/>
                  <a:buNone/>
                  <a:defRPr sz="2400" b="0" i="0" u="non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lvl="5" indent="0" algn="l" defTabSz="914400" eaLnBrk="0" fontAlgn="base" latinLnBrk="0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charset="-52"/>
                  <a:buNone/>
                  <a:defRPr sz="2400" b="0" i="0" u="non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lvl="6" indent="0" algn="l" defTabSz="914400" eaLnBrk="0" fontAlgn="base" latinLnBrk="0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charset="-52"/>
                  <a:buNone/>
                  <a:defRPr sz="2400" b="0" i="0" u="non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lvl="7" indent="0" algn="l" defTabSz="914400" eaLnBrk="0" fontAlgn="base" latinLnBrk="0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charset="-52"/>
                  <a:buNone/>
                  <a:defRPr sz="2400" b="0" i="0" u="non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lvl="8" indent="0" algn="l" defTabSz="914400" eaLnBrk="0" fontAlgn="base" latinLnBrk="0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charset="-52"/>
                  <a:buNone/>
                  <a:defRPr sz="2400" b="0" i="0" u="non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zh-CN" altLang="en-US" sz="1400" b="1" dirty="0">
                    <a:solidFill>
                      <a:srgbClr val="FD3F52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手提电脑</a:t>
                </a:r>
                <a:endParaRPr lang="zh-CN" altLang="en-US" sz="1400" b="1" dirty="0">
                  <a:solidFill>
                    <a:srgbClr val="FD3F52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35" name="椭圆 34"/>
            <p:cNvSpPr/>
            <p:nvPr/>
          </p:nvSpPr>
          <p:spPr>
            <a:xfrm>
              <a:off x="881" y="0"/>
              <a:ext cx="1404688" cy="1402907"/>
            </a:xfrm>
            <a:prstGeom prst="ellipse">
              <a:avLst/>
            </a:prstGeom>
            <a:noFill/>
            <a:ln w="19050" cap="flat" cmpd="sng">
              <a:solidFill>
                <a:srgbClr val="BFBFB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ctr"/>
            <a:lstStyle>
              <a:lvl1pPr marL="0" lvl="0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Font typeface="Arial" panose="020B0604020202020204" charset="-52"/>
                <a:buNone/>
                <a:defRPr sz="24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lvl="1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Font typeface="Arial" panose="020B0604020202020204" charset="-52"/>
                <a:buNone/>
                <a:defRPr sz="24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lvl="2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Font typeface="Arial" panose="020B0604020202020204" charset="-52"/>
                <a:buNone/>
                <a:defRPr sz="24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lvl="3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Font typeface="Arial" panose="020B0604020202020204" charset="-52"/>
                <a:buNone/>
                <a:defRPr sz="24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lvl="4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Font typeface="Arial" panose="020B0604020202020204" charset="-52"/>
                <a:buNone/>
                <a:defRPr sz="24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lvl="5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Font typeface="Arial" panose="020B0604020202020204" charset="-52"/>
                <a:buNone/>
                <a:defRPr sz="24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lvl="6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Font typeface="Arial" panose="020B0604020202020204" charset="-52"/>
                <a:buNone/>
                <a:defRPr sz="24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lvl="7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Font typeface="Arial" panose="020B0604020202020204" charset="-52"/>
                <a:buNone/>
                <a:defRPr sz="24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lvl="8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Font typeface="Arial" panose="020B0604020202020204" charset="-52"/>
                <a:buNone/>
                <a:defRPr sz="24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400" b="1" dirty="0">
                <a:solidFill>
                  <a:srgbClr val="FD3F52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 rot="0">
            <a:off x="9865995" y="1287780"/>
            <a:ext cx="1195705" cy="1193800"/>
            <a:chOff x="249" y="-336"/>
            <a:chExt cx="1404689" cy="1402907"/>
          </a:xfrm>
        </p:grpSpPr>
        <p:grpSp>
          <p:nvGrpSpPr>
            <p:cNvPr id="30" name="组合 29"/>
            <p:cNvGrpSpPr/>
            <p:nvPr/>
          </p:nvGrpSpPr>
          <p:grpSpPr>
            <a:xfrm>
              <a:off x="136814" y="180975"/>
              <a:ext cx="1050346" cy="937447"/>
              <a:chOff x="-19764" y="0"/>
              <a:chExt cx="1050270" cy="937952"/>
            </a:xfrm>
          </p:grpSpPr>
          <p:sp>
            <p:nvSpPr>
              <p:cNvPr id="32" name="KSO_Shape"/>
              <p:cNvSpPr/>
              <p:nvPr/>
            </p:nvSpPr>
            <p:spPr>
              <a:xfrm>
                <a:off x="172245" y="0"/>
                <a:ext cx="666254" cy="436868"/>
              </a:xfrm>
              <a:custGeom>
                <a:avLst/>
                <a:gdLst/>
                <a:ahLst/>
                <a:cxnLst>
                  <a:cxn ang="0">
                    <a:pos x="433442" y="51720"/>
                  </a:cxn>
                  <a:cxn ang="0">
                    <a:pos x="452708" y="70045"/>
                  </a:cxn>
                  <a:cxn ang="0">
                    <a:pos x="452708" y="366313"/>
                  </a:cxn>
                  <a:cxn ang="0">
                    <a:pos x="276404" y="366313"/>
                  </a:cxn>
                  <a:cxn ang="0">
                    <a:pos x="283508" y="379854"/>
                  </a:cxn>
                  <a:cxn ang="0">
                    <a:pos x="297500" y="381992"/>
                  </a:cxn>
                  <a:cxn ang="0">
                    <a:pos x="311600" y="384741"/>
                  </a:cxn>
                  <a:cxn ang="0">
                    <a:pos x="325700" y="387999"/>
                  </a:cxn>
                  <a:cxn ang="0">
                    <a:pos x="339800" y="391766"/>
                  </a:cxn>
                  <a:cxn ang="0">
                    <a:pos x="353900" y="396144"/>
                  </a:cxn>
                  <a:cxn ang="0">
                    <a:pos x="368000" y="400929"/>
                  </a:cxn>
                  <a:cxn ang="0">
                    <a:pos x="382100" y="406529"/>
                  </a:cxn>
                  <a:cxn ang="0">
                    <a:pos x="389204" y="436868"/>
                  </a:cxn>
                  <a:cxn ang="0">
                    <a:pos x="68025" y="409379"/>
                  </a:cxn>
                  <a:cxn ang="0">
                    <a:pos x="81587" y="404187"/>
                  </a:cxn>
                  <a:cxn ang="0">
                    <a:pos x="95256" y="399504"/>
                  </a:cxn>
                  <a:cxn ang="0">
                    <a:pos x="109033" y="395126"/>
                  </a:cxn>
                  <a:cxn ang="0">
                    <a:pos x="122595" y="391257"/>
                  </a:cxn>
                  <a:cxn ang="0">
                    <a:pos x="136265" y="387795"/>
                  </a:cxn>
                  <a:cxn ang="0">
                    <a:pos x="150042" y="384741"/>
                  </a:cxn>
                  <a:cxn ang="0">
                    <a:pos x="163604" y="382094"/>
                  </a:cxn>
                  <a:cxn ang="0">
                    <a:pos x="177273" y="380058"/>
                  </a:cxn>
                  <a:cxn ang="0">
                    <a:pos x="19266" y="366313"/>
                  </a:cxn>
                  <a:cxn ang="0">
                    <a:pos x="0" y="347988"/>
                  </a:cxn>
                  <a:cxn ang="0">
                    <a:pos x="0" y="51720"/>
                  </a:cxn>
                  <a:cxn ang="0">
                    <a:pos x="477679" y="436868"/>
                  </a:cxn>
                  <a:cxn ang="0">
                    <a:pos x="666254" y="0"/>
                  </a:cxn>
                  <a:cxn ang="0">
                    <a:pos x="477679" y="436868"/>
                  </a:cxn>
                  <a:cxn ang="0">
                    <a:pos x="645804" y="38077"/>
                  </a:cxn>
                  <a:cxn ang="0">
                    <a:pos x="501466" y="80532"/>
                  </a:cxn>
                  <a:cxn ang="0">
                    <a:pos x="501466" y="104356"/>
                  </a:cxn>
                  <a:cxn ang="0">
                    <a:pos x="645804" y="147014"/>
                  </a:cxn>
                  <a:cxn ang="0">
                    <a:pos x="501466" y="104356"/>
                  </a:cxn>
                  <a:cxn ang="0">
                    <a:pos x="549148" y="183055"/>
                  </a:cxn>
                  <a:cxn ang="0">
                    <a:pos x="500713" y="215940"/>
                  </a:cxn>
                  <a:cxn ang="0">
                    <a:pos x="500713" y="235894"/>
                  </a:cxn>
                  <a:cxn ang="0">
                    <a:pos x="549148" y="268779"/>
                  </a:cxn>
                  <a:cxn ang="0">
                    <a:pos x="500713" y="235894"/>
                  </a:cxn>
                  <a:cxn ang="0">
                    <a:pos x="38641" y="88371"/>
                  </a:cxn>
                  <a:cxn ang="0">
                    <a:pos x="414068" y="329662"/>
                  </a:cxn>
                </a:cxnLst>
                <a:rect l="0" t="0" r="0" b="0"/>
                <a:pathLst>
                  <a:path w="6190" h="4291">
                    <a:moveTo>
                      <a:pt x="179" y="508"/>
                    </a:moveTo>
                    <a:lnTo>
                      <a:pt x="4027" y="508"/>
                    </a:lnTo>
                    <a:lnTo>
                      <a:pt x="4206" y="508"/>
                    </a:lnTo>
                    <a:lnTo>
                      <a:pt x="4206" y="688"/>
                    </a:lnTo>
                    <a:lnTo>
                      <a:pt x="4206" y="3418"/>
                    </a:lnTo>
                    <a:lnTo>
                      <a:pt x="4206" y="3598"/>
                    </a:lnTo>
                    <a:lnTo>
                      <a:pt x="4027" y="3598"/>
                    </a:lnTo>
                    <a:lnTo>
                      <a:pt x="2568" y="3598"/>
                    </a:lnTo>
                    <a:lnTo>
                      <a:pt x="2568" y="3721"/>
                    </a:lnTo>
                    <a:lnTo>
                      <a:pt x="2634" y="3731"/>
                    </a:lnTo>
                    <a:lnTo>
                      <a:pt x="2698" y="3740"/>
                    </a:lnTo>
                    <a:lnTo>
                      <a:pt x="2764" y="3752"/>
                    </a:lnTo>
                    <a:lnTo>
                      <a:pt x="2829" y="3765"/>
                    </a:lnTo>
                    <a:lnTo>
                      <a:pt x="2895" y="3779"/>
                    </a:lnTo>
                    <a:lnTo>
                      <a:pt x="2961" y="3794"/>
                    </a:lnTo>
                    <a:lnTo>
                      <a:pt x="3026" y="3811"/>
                    </a:lnTo>
                    <a:lnTo>
                      <a:pt x="3092" y="3829"/>
                    </a:lnTo>
                    <a:lnTo>
                      <a:pt x="3157" y="3848"/>
                    </a:lnTo>
                    <a:lnTo>
                      <a:pt x="3223" y="3868"/>
                    </a:lnTo>
                    <a:lnTo>
                      <a:pt x="3288" y="3891"/>
                    </a:lnTo>
                    <a:lnTo>
                      <a:pt x="3354" y="3914"/>
                    </a:lnTo>
                    <a:lnTo>
                      <a:pt x="3419" y="3938"/>
                    </a:lnTo>
                    <a:lnTo>
                      <a:pt x="3485" y="3965"/>
                    </a:lnTo>
                    <a:lnTo>
                      <a:pt x="3550" y="3993"/>
                    </a:lnTo>
                    <a:lnTo>
                      <a:pt x="3616" y="4021"/>
                    </a:lnTo>
                    <a:lnTo>
                      <a:pt x="3616" y="4291"/>
                    </a:lnTo>
                    <a:lnTo>
                      <a:pt x="632" y="4291"/>
                    </a:lnTo>
                    <a:lnTo>
                      <a:pt x="632" y="4021"/>
                    </a:lnTo>
                    <a:lnTo>
                      <a:pt x="696" y="3995"/>
                    </a:lnTo>
                    <a:lnTo>
                      <a:pt x="758" y="3970"/>
                    </a:lnTo>
                    <a:lnTo>
                      <a:pt x="822" y="3946"/>
                    </a:lnTo>
                    <a:lnTo>
                      <a:pt x="885" y="3924"/>
                    </a:lnTo>
                    <a:lnTo>
                      <a:pt x="949" y="3901"/>
                    </a:lnTo>
                    <a:lnTo>
                      <a:pt x="1013" y="3881"/>
                    </a:lnTo>
                    <a:lnTo>
                      <a:pt x="1075" y="3861"/>
                    </a:lnTo>
                    <a:lnTo>
                      <a:pt x="1139" y="3843"/>
                    </a:lnTo>
                    <a:lnTo>
                      <a:pt x="1203" y="3825"/>
                    </a:lnTo>
                    <a:lnTo>
                      <a:pt x="1266" y="3809"/>
                    </a:lnTo>
                    <a:lnTo>
                      <a:pt x="1330" y="3793"/>
                    </a:lnTo>
                    <a:lnTo>
                      <a:pt x="1394" y="3779"/>
                    </a:lnTo>
                    <a:lnTo>
                      <a:pt x="1456" y="3765"/>
                    </a:lnTo>
                    <a:lnTo>
                      <a:pt x="1520" y="3753"/>
                    </a:lnTo>
                    <a:lnTo>
                      <a:pt x="1584" y="3743"/>
                    </a:lnTo>
                    <a:lnTo>
                      <a:pt x="1647" y="3733"/>
                    </a:lnTo>
                    <a:lnTo>
                      <a:pt x="1647" y="3598"/>
                    </a:lnTo>
                    <a:lnTo>
                      <a:pt x="179" y="3598"/>
                    </a:lnTo>
                    <a:lnTo>
                      <a:pt x="0" y="3598"/>
                    </a:lnTo>
                    <a:lnTo>
                      <a:pt x="0" y="3418"/>
                    </a:lnTo>
                    <a:lnTo>
                      <a:pt x="0" y="688"/>
                    </a:lnTo>
                    <a:lnTo>
                      <a:pt x="0" y="508"/>
                    </a:lnTo>
                    <a:lnTo>
                      <a:pt x="179" y="508"/>
                    </a:lnTo>
                    <a:close/>
                    <a:moveTo>
                      <a:pt x="4438" y="4291"/>
                    </a:moveTo>
                    <a:lnTo>
                      <a:pt x="6190" y="4291"/>
                    </a:lnTo>
                    <a:lnTo>
                      <a:pt x="6190" y="0"/>
                    </a:lnTo>
                    <a:lnTo>
                      <a:pt x="4438" y="0"/>
                    </a:lnTo>
                    <a:lnTo>
                      <a:pt x="4438" y="4291"/>
                    </a:lnTo>
                    <a:close/>
                    <a:moveTo>
                      <a:pt x="4659" y="374"/>
                    </a:moveTo>
                    <a:lnTo>
                      <a:pt x="6000" y="374"/>
                    </a:lnTo>
                    <a:lnTo>
                      <a:pt x="6000" y="791"/>
                    </a:lnTo>
                    <a:lnTo>
                      <a:pt x="4659" y="791"/>
                    </a:lnTo>
                    <a:lnTo>
                      <a:pt x="4659" y="374"/>
                    </a:lnTo>
                    <a:close/>
                    <a:moveTo>
                      <a:pt x="4659" y="1025"/>
                    </a:moveTo>
                    <a:lnTo>
                      <a:pt x="6000" y="1025"/>
                    </a:lnTo>
                    <a:lnTo>
                      <a:pt x="6000" y="1444"/>
                    </a:lnTo>
                    <a:lnTo>
                      <a:pt x="4659" y="1444"/>
                    </a:lnTo>
                    <a:lnTo>
                      <a:pt x="4659" y="1025"/>
                    </a:lnTo>
                    <a:close/>
                    <a:moveTo>
                      <a:pt x="4652" y="1798"/>
                    </a:moveTo>
                    <a:lnTo>
                      <a:pt x="5102" y="1798"/>
                    </a:lnTo>
                    <a:lnTo>
                      <a:pt x="5102" y="2121"/>
                    </a:lnTo>
                    <a:lnTo>
                      <a:pt x="4652" y="2121"/>
                    </a:lnTo>
                    <a:lnTo>
                      <a:pt x="4652" y="1798"/>
                    </a:lnTo>
                    <a:close/>
                    <a:moveTo>
                      <a:pt x="4652" y="2317"/>
                    </a:moveTo>
                    <a:lnTo>
                      <a:pt x="5102" y="2317"/>
                    </a:lnTo>
                    <a:lnTo>
                      <a:pt x="5102" y="2640"/>
                    </a:lnTo>
                    <a:lnTo>
                      <a:pt x="4652" y="2640"/>
                    </a:lnTo>
                    <a:lnTo>
                      <a:pt x="4652" y="2317"/>
                    </a:lnTo>
                    <a:close/>
                    <a:moveTo>
                      <a:pt x="3847" y="868"/>
                    </a:moveTo>
                    <a:lnTo>
                      <a:pt x="359" y="868"/>
                    </a:lnTo>
                    <a:lnTo>
                      <a:pt x="359" y="3238"/>
                    </a:lnTo>
                    <a:lnTo>
                      <a:pt x="3847" y="3238"/>
                    </a:lnTo>
                    <a:lnTo>
                      <a:pt x="3847" y="868"/>
                    </a:lnTo>
                    <a:close/>
                  </a:path>
                </a:pathLst>
              </a:custGeom>
              <a:solidFill>
                <a:srgbClr val="FD3F52"/>
              </a:solidFill>
              <a:ln w="9525">
                <a:noFill/>
              </a:ln>
            </p:spPr>
            <p:txBody>
              <a:bodyPr/>
              <a:lstStyle>
                <a:lvl1pPr marL="0" lvl="0" indent="0" algn="l" defTabSz="914400" eaLnBrk="0" fontAlgn="base" latinLnBrk="0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charset="-52"/>
                  <a:buNone/>
                  <a:defRPr sz="2400" b="0" i="0" u="non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lvl="1" indent="0" algn="l" defTabSz="914400" eaLnBrk="0" fontAlgn="base" latinLnBrk="0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charset="-52"/>
                  <a:buNone/>
                  <a:defRPr sz="2400" b="0" i="0" u="non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lvl="2" indent="0" algn="l" defTabSz="914400" eaLnBrk="0" fontAlgn="base" latinLnBrk="0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charset="-52"/>
                  <a:buNone/>
                  <a:defRPr sz="2400" b="0" i="0" u="non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lvl="3" indent="0" algn="l" defTabSz="914400" eaLnBrk="0" fontAlgn="base" latinLnBrk="0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charset="-52"/>
                  <a:buNone/>
                  <a:defRPr sz="2400" b="0" i="0" u="non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lvl="4" indent="0" algn="l" defTabSz="914400" eaLnBrk="0" fontAlgn="base" latinLnBrk="0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charset="-52"/>
                  <a:buNone/>
                  <a:defRPr sz="2400" b="0" i="0" u="non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lvl="5" indent="0" algn="l" defTabSz="914400" eaLnBrk="0" fontAlgn="base" latinLnBrk="0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charset="-52"/>
                  <a:buNone/>
                  <a:defRPr sz="2400" b="0" i="0" u="non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lvl="6" indent="0" algn="l" defTabSz="914400" eaLnBrk="0" fontAlgn="base" latinLnBrk="0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charset="-52"/>
                  <a:buNone/>
                  <a:defRPr sz="2400" b="0" i="0" u="non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lvl="7" indent="0" algn="l" defTabSz="914400" eaLnBrk="0" fontAlgn="base" latinLnBrk="0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charset="-52"/>
                  <a:buNone/>
                  <a:defRPr sz="2400" b="0" i="0" u="non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lvl="8" indent="0" algn="l" defTabSz="914400" eaLnBrk="0" fontAlgn="base" latinLnBrk="0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charset="-52"/>
                  <a:buNone/>
                  <a:defRPr sz="2400" b="0" i="0" u="non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b="1">
                  <a:solidFill>
                    <a:srgbClr val="FD3F52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33" name="文本框 19"/>
              <p:cNvSpPr txBox="1"/>
              <p:nvPr/>
            </p:nvSpPr>
            <p:spPr>
              <a:xfrm>
                <a:off x="-19764" y="577330"/>
                <a:ext cx="1050270" cy="36062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anchor="t">
                <a:spAutoFit/>
              </a:bodyPr>
              <a:lstStyle>
                <a:lvl1pPr marL="0" lvl="0" indent="0" algn="l" defTabSz="914400" eaLnBrk="0" fontAlgn="base" latinLnBrk="0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charset="-52"/>
                  <a:buNone/>
                  <a:defRPr sz="2400" b="0" i="0" u="non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lvl="1" indent="0" algn="l" defTabSz="914400" eaLnBrk="0" fontAlgn="base" latinLnBrk="0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charset="-52"/>
                  <a:buNone/>
                  <a:defRPr sz="2400" b="0" i="0" u="non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lvl="2" indent="0" algn="l" defTabSz="914400" eaLnBrk="0" fontAlgn="base" latinLnBrk="0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charset="-52"/>
                  <a:buNone/>
                  <a:defRPr sz="2400" b="0" i="0" u="non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lvl="3" indent="0" algn="l" defTabSz="914400" eaLnBrk="0" fontAlgn="base" latinLnBrk="0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charset="-52"/>
                  <a:buNone/>
                  <a:defRPr sz="2400" b="0" i="0" u="non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lvl="4" indent="0" algn="l" defTabSz="914400" eaLnBrk="0" fontAlgn="base" latinLnBrk="0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charset="-52"/>
                  <a:buNone/>
                  <a:defRPr sz="2400" b="0" i="0" u="non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lvl="5" indent="0" algn="l" defTabSz="914400" eaLnBrk="0" fontAlgn="base" latinLnBrk="0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charset="-52"/>
                  <a:buNone/>
                  <a:defRPr sz="2400" b="0" i="0" u="non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lvl="6" indent="0" algn="l" defTabSz="914400" eaLnBrk="0" fontAlgn="base" latinLnBrk="0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charset="-52"/>
                  <a:buNone/>
                  <a:defRPr sz="2400" b="0" i="0" u="non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lvl="7" indent="0" algn="l" defTabSz="914400" eaLnBrk="0" fontAlgn="base" latinLnBrk="0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charset="-52"/>
                  <a:buNone/>
                  <a:defRPr sz="2400" b="0" i="0" u="non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lvl="8" indent="0" algn="l" defTabSz="914400" eaLnBrk="0" fontAlgn="base" latinLnBrk="0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charset="-52"/>
                  <a:buNone/>
                  <a:defRPr sz="2400" b="0" i="0" u="non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zh-CN" altLang="en-US" sz="1400" b="1" dirty="0">
                    <a:solidFill>
                      <a:srgbClr val="FD3F52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台式电脑</a:t>
                </a:r>
                <a:endParaRPr lang="zh-CN" altLang="en-US" sz="1400" b="1" dirty="0">
                  <a:solidFill>
                    <a:srgbClr val="FD3F52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31" name="椭圆 30"/>
            <p:cNvSpPr/>
            <p:nvPr/>
          </p:nvSpPr>
          <p:spPr>
            <a:xfrm>
              <a:off x="249" y="-336"/>
              <a:ext cx="1404689" cy="1402907"/>
            </a:xfrm>
            <a:prstGeom prst="ellipse">
              <a:avLst/>
            </a:prstGeom>
            <a:noFill/>
            <a:ln w="19050" cap="flat" cmpd="sng">
              <a:solidFill>
                <a:srgbClr val="BFBFB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ctr"/>
            <a:lstStyle>
              <a:lvl1pPr marL="0" lvl="0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Font typeface="Arial" panose="020B0604020202020204" charset="-52"/>
                <a:buNone/>
                <a:defRPr sz="24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lvl="1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Font typeface="Arial" panose="020B0604020202020204" charset="-52"/>
                <a:buNone/>
                <a:defRPr sz="24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lvl="2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Font typeface="Arial" panose="020B0604020202020204" charset="-52"/>
                <a:buNone/>
                <a:defRPr sz="24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lvl="3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Font typeface="Arial" panose="020B0604020202020204" charset="-52"/>
                <a:buNone/>
                <a:defRPr sz="24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lvl="4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Font typeface="Arial" panose="020B0604020202020204" charset="-52"/>
                <a:buNone/>
                <a:defRPr sz="24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lvl="5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Font typeface="Arial" panose="020B0604020202020204" charset="-52"/>
                <a:buNone/>
                <a:defRPr sz="24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lvl="6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Font typeface="Arial" panose="020B0604020202020204" charset="-52"/>
                <a:buNone/>
                <a:defRPr sz="24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lvl="7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Font typeface="Arial" panose="020B0604020202020204" charset="-52"/>
                <a:buNone/>
                <a:defRPr sz="24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lvl="8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Font typeface="Arial" panose="020B0604020202020204" charset="-52"/>
                <a:buNone/>
                <a:defRPr sz="24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400" b="1" dirty="0">
                <a:solidFill>
                  <a:srgbClr val="FD3F52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 rot="0">
            <a:off x="4264660" y="4582160"/>
            <a:ext cx="975995" cy="965200"/>
            <a:chOff x="-923" y="443"/>
            <a:chExt cx="1418332" cy="1402907"/>
          </a:xfrm>
        </p:grpSpPr>
        <p:sp>
          <p:nvSpPr>
            <p:cNvPr id="28" name="文本框 21"/>
            <p:cNvSpPr txBox="1"/>
            <p:nvPr/>
          </p:nvSpPr>
          <p:spPr>
            <a:xfrm>
              <a:off x="-923" y="495152"/>
              <a:ext cx="1418332" cy="44579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>
              <a:lvl1pPr marL="0" lvl="0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Font typeface="Arial" panose="020B0604020202020204" charset="-52"/>
                <a:buNone/>
                <a:defRPr sz="24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lvl="1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Font typeface="Arial" panose="020B0604020202020204" charset="-52"/>
                <a:buNone/>
                <a:defRPr sz="24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lvl="2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Font typeface="Arial" panose="020B0604020202020204" charset="-52"/>
                <a:buNone/>
                <a:defRPr sz="24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lvl="3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Font typeface="Arial" panose="020B0604020202020204" charset="-52"/>
                <a:buNone/>
                <a:defRPr sz="24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lvl="4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Font typeface="Arial" panose="020B0604020202020204" charset="-52"/>
                <a:buNone/>
                <a:defRPr sz="24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lvl="5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Font typeface="Arial" panose="020B0604020202020204" charset="-52"/>
                <a:buNone/>
                <a:defRPr sz="24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lvl="6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Font typeface="Arial" panose="020B0604020202020204" charset="-52"/>
                <a:buNone/>
                <a:defRPr sz="24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lvl="7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Font typeface="Arial" panose="020B0604020202020204" charset="-52"/>
                <a:buNone/>
                <a:defRPr sz="24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lvl="8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Font typeface="Arial" panose="020B0604020202020204" charset="-52"/>
                <a:buNone/>
                <a:defRPr sz="24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400" b="1" dirty="0">
                  <a:solidFill>
                    <a:srgbClr val="FD3F52"/>
                  </a:solidFill>
                  <a:latin typeface="Arial" panose="020B0604020202020204" pitchFamily="34" charset="0"/>
                  <a:ea typeface="微软雅黑" panose="020B0503020204020204" charset="-122"/>
                </a:rPr>
                <a:t>Windows </a:t>
              </a:r>
              <a:endParaRPr lang="en-US" altLang="zh-CN" sz="1400" b="1" dirty="0">
                <a:solidFill>
                  <a:srgbClr val="FD3F52"/>
                </a:solidFill>
                <a:latin typeface="Arial" panose="020B0604020202020204" pitchFamily="34" charset="0"/>
                <a:ea typeface="微软雅黑" panose="020B0503020204020204" charset="-122"/>
              </a:endParaRPr>
            </a:p>
          </p:txBody>
        </p:sp>
        <p:sp>
          <p:nvSpPr>
            <p:cNvPr id="29" name="椭圆 28"/>
            <p:cNvSpPr/>
            <p:nvPr/>
          </p:nvSpPr>
          <p:spPr>
            <a:xfrm>
              <a:off x="0" y="443"/>
              <a:ext cx="1406554" cy="1402907"/>
            </a:xfrm>
            <a:prstGeom prst="ellipse">
              <a:avLst/>
            </a:prstGeom>
            <a:noFill/>
            <a:ln w="19050" cap="flat" cmpd="sng">
              <a:solidFill>
                <a:srgbClr val="BFBFB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ctr"/>
            <a:lstStyle>
              <a:lvl1pPr marL="0" lvl="0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Font typeface="Arial" panose="020B0604020202020204" charset="-52"/>
                <a:buNone/>
                <a:defRPr sz="24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lvl="1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Font typeface="Arial" panose="020B0604020202020204" charset="-52"/>
                <a:buNone/>
                <a:defRPr sz="24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lvl="2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Font typeface="Arial" panose="020B0604020202020204" charset="-52"/>
                <a:buNone/>
                <a:defRPr sz="24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lvl="3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Font typeface="Arial" panose="020B0604020202020204" charset="-52"/>
                <a:buNone/>
                <a:defRPr sz="24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lvl="4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Font typeface="Arial" panose="020B0604020202020204" charset="-52"/>
                <a:buNone/>
                <a:defRPr sz="24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lvl="5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Font typeface="Arial" panose="020B0604020202020204" charset="-52"/>
                <a:buNone/>
                <a:defRPr sz="24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lvl="6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Font typeface="Arial" panose="020B0604020202020204" charset="-52"/>
                <a:buNone/>
                <a:defRPr sz="24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lvl="7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Font typeface="Arial" panose="020B0604020202020204" charset="-52"/>
                <a:buNone/>
                <a:defRPr sz="24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lvl="8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Font typeface="Arial" panose="020B0604020202020204" charset="-52"/>
                <a:buNone/>
                <a:defRPr sz="24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000" b="1" dirty="0">
                <a:solidFill>
                  <a:srgbClr val="FD3F52"/>
                </a:solidFill>
                <a:latin typeface="Calibri" panose="020F0502020204030204" charset="0"/>
                <a:ea typeface="微软雅黑" panose="020B0503020204020204" charset="-122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 rot="0">
            <a:off x="7210425" y="4582160"/>
            <a:ext cx="966470" cy="965200"/>
            <a:chOff x="718" y="443"/>
            <a:chExt cx="1404689" cy="1402907"/>
          </a:xfrm>
        </p:grpSpPr>
        <p:sp>
          <p:nvSpPr>
            <p:cNvPr id="26" name="文本框 21"/>
            <p:cNvSpPr txBox="1"/>
            <p:nvPr/>
          </p:nvSpPr>
          <p:spPr>
            <a:xfrm>
              <a:off x="61631" y="495152"/>
              <a:ext cx="1342853" cy="44579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>
              <a:lvl1pPr marL="0" lvl="0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Font typeface="Arial" panose="020B0604020202020204" charset="-52"/>
                <a:buNone/>
                <a:defRPr sz="24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lvl="1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Font typeface="Arial" panose="020B0604020202020204" charset="-52"/>
                <a:buNone/>
                <a:defRPr sz="24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lvl="2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Font typeface="Arial" panose="020B0604020202020204" charset="-52"/>
                <a:buNone/>
                <a:defRPr sz="24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lvl="3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Font typeface="Arial" panose="020B0604020202020204" charset="-52"/>
                <a:buNone/>
                <a:defRPr sz="24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lvl="4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Font typeface="Arial" panose="020B0604020202020204" charset="-52"/>
                <a:buNone/>
                <a:defRPr sz="24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lvl="5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Font typeface="Arial" panose="020B0604020202020204" charset="-52"/>
                <a:buNone/>
                <a:defRPr sz="24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lvl="6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Font typeface="Arial" panose="020B0604020202020204" charset="-52"/>
                <a:buNone/>
                <a:defRPr sz="24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lvl="7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Font typeface="Arial" panose="020B0604020202020204" charset="-52"/>
                <a:buNone/>
                <a:defRPr sz="24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lvl="8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Font typeface="Arial" panose="020B0604020202020204" charset="-52"/>
                <a:buNone/>
                <a:defRPr sz="24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1400" b="1" dirty="0">
                  <a:solidFill>
                    <a:srgbClr val="FD3F52"/>
                  </a:solidFill>
                  <a:latin typeface="Arial" panose="020B0604020202020204" pitchFamily="34" charset="0"/>
                  <a:ea typeface="微软雅黑" panose="020B0503020204020204" charset="-122"/>
                  <a:sym typeface="+mn-ea"/>
                </a:rPr>
                <a:t>Linux</a:t>
              </a:r>
              <a:endParaRPr lang="zh-CN" altLang="en-US" sz="1400" b="1" dirty="0">
                <a:solidFill>
                  <a:srgbClr val="FD3F52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endParaRPr>
            </a:p>
          </p:txBody>
        </p:sp>
        <p:sp>
          <p:nvSpPr>
            <p:cNvPr id="27" name="椭圆 26"/>
            <p:cNvSpPr/>
            <p:nvPr/>
          </p:nvSpPr>
          <p:spPr>
            <a:xfrm>
              <a:off x="718" y="443"/>
              <a:ext cx="1404689" cy="1402907"/>
            </a:xfrm>
            <a:prstGeom prst="ellipse">
              <a:avLst/>
            </a:prstGeom>
            <a:noFill/>
            <a:ln w="19050" cap="flat" cmpd="sng">
              <a:solidFill>
                <a:srgbClr val="BFBFB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ctr"/>
            <a:lstStyle>
              <a:lvl1pPr marL="0" lvl="0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Font typeface="Arial" panose="020B0604020202020204" charset="-52"/>
                <a:buNone/>
                <a:defRPr sz="24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lvl="1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Font typeface="Arial" panose="020B0604020202020204" charset="-52"/>
                <a:buNone/>
                <a:defRPr sz="24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lvl="2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Font typeface="Arial" panose="020B0604020202020204" charset="-52"/>
                <a:buNone/>
                <a:defRPr sz="24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lvl="3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Font typeface="Arial" panose="020B0604020202020204" charset="-52"/>
                <a:buNone/>
                <a:defRPr sz="24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lvl="4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Font typeface="Arial" panose="020B0604020202020204" charset="-52"/>
                <a:buNone/>
                <a:defRPr sz="24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lvl="5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Font typeface="Arial" panose="020B0604020202020204" charset="-52"/>
                <a:buNone/>
                <a:defRPr sz="24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lvl="6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Font typeface="Arial" panose="020B0604020202020204" charset="-52"/>
                <a:buNone/>
                <a:defRPr sz="24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lvl="7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Font typeface="Arial" panose="020B0604020202020204" charset="-52"/>
                <a:buNone/>
                <a:defRPr sz="24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lvl="8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Font typeface="Arial" panose="020B0604020202020204" charset="-52"/>
                <a:buNone/>
                <a:defRPr sz="24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000" b="1" dirty="0">
                <a:solidFill>
                  <a:srgbClr val="FD3F52"/>
                </a:solidFill>
                <a:latin typeface="Calibri" panose="020F0502020204030204" charset="0"/>
                <a:ea typeface="微软雅黑" panose="020B0503020204020204" charset="-122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 rot="0">
            <a:off x="8677910" y="4582160"/>
            <a:ext cx="966470" cy="965200"/>
            <a:chOff x="484" y="443"/>
            <a:chExt cx="1404688" cy="1402907"/>
          </a:xfrm>
        </p:grpSpPr>
        <p:sp>
          <p:nvSpPr>
            <p:cNvPr id="24" name="文本框 21"/>
            <p:cNvSpPr txBox="1"/>
            <p:nvPr/>
          </p:nvSpPr>
          <p:spPr>
            <a:xfrm>
              <a:off x="484" y="495152"/>
              <a:ext cx="1404688" cy="44579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>
              <a:lvl1pPr marL="0" lvl="0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Font typeface="Arial" panose="020B0604020202020204" charset="-52"/>
                <a:buNone/>
                <a:defRPr sz="24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lvl="1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Font typeface="Arial" panose="020B0604020202020204" charset="-52"/>
                <a:buNone/>
                <a:defRPr sz="24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lvl="2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Font typeface="Arial" panose="020B0604020202020204" charset="-52"/>
                <a:buNone/>
                <a:defRPr sz="24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lvl="3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Font typeface="Arial" panose="020B0604020202020204" charset="-52"/>
                <a:buNone/>
                <a:defRPr sz="24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lvl="4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Font typeface="Arial" panose="020B0604020202020204" charset="-52"/>
                <a:buNone/>
                <a:defRPr sz="24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lvl="5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Font typeface="Arial" panose="020B0604020202020204" charset="-52"/>
                <a:buNone/>
                <a:defRPr sz="24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lvl="6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Font typeface="Arial" panose="020B0604020202020204" charset="-52"/>
                <a:buNone/>
                <a:defRPr sz="24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lvl="7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Font typeface="Arial" panose="020B0604020202020204" charset="-52"/>
                <a:buNone/>
                <a:defRPr sz="24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lvl="8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Font typeface="Arial" panose="020B0604020202020204" charset="-52"/>
                <a:buNone/>
                <a:defRPr sz="24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1400" b="1" dirty="0">
                  <a:solidFill>
                    <a:srgbClr val="FD3F52"/>
                  </a:solidFill>
                  <a:latin typeface="Arial" panose="020B0604020202020204" pitchFamily="34" charset="0"/>
                  <a:ea typeface="微软雅黑" panose="020B0503020204020204" charset="-122"/>
                </a:rPr>
                <a:t>Android</a:t>
              </a:r>
              <a:endParaRPr lang="zh-CN" altLang="en-US" sz="1400" b="1" dirty="0">
                <a:solidFill>
                  <a:srgbClr val="FD3F52"/>
                </a:solidFill>
                <a:latin typeface="Arial" panose="020B0604020202020204" pitchFamily="34" charset="0"/>
                <a:ea typeface="微软雅黑" panose="020B0503020204020204" charset="-122"/>
              </a:endParaRPr>
            </a:p>
          </p:txBody>
        </p:sp>
        <p:sp>
          <p:nvSpPr>
            <p:cNvPr id="25" name="椭圆 24"/>
            <p:cNvSpPr/>
            <p:nvPr/>
          </p:nvSpPr>
          <p:spPr>
            <a:xfrm>
              <a:off x="484" y="443"/>
              <a:ext cx="1404688" cy="1402907"/>
            </a:xfrm>
            <a:prstGeom prst="ellipse">
              <a:avLst/>
            </a:prstGeom>
            <a:noFill/>
            <a:ln w="19050" cap="flat" cmpd="sng">
              <a:solidFill>
                <a:srgbClr val="BFBFB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ctr"/>
            <a:lstStyle>
              <a:lvl1pPr marL="0" lvl="0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Font typeface="Arial" panose="020B0604020202020204" charset="-52"/>
                <a:buNone/>
                <a:defRPr sz="24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lvl="1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Font typeface="Arial" panose="020B0604020202020204" charset="-52"/>
                <a:buNone/>
                <a:defRPr sz="24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lvl="2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Font typeface="Arial" panose="020B0604020202020204" charset="-52"/>
                <a:buNone/>
                <a:defRPr sz="24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lvl="3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Font typeface="Arial" panose="020B0604020202020204" charset="-52"/>
                <a:buNone/>
                <a:defRPr sz="24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lvl="4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Font typeface="Arial" panose="020B0604020202020204" charset="-52"/>
                <a:buNone/>
                <a:defRPr sz="24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lvl="5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Font typeface="Arial" panose="020B0604020202020204" charset="-52"/>
                <a:buNone/>
                <a:defRPr sz="24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lvl="6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Font typeface="Arial" panose="020B0604020202020204" charset="-52"/>
                <a:buNone/>
                <a:defRPr sz="24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lvl="7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Font typeface="Arial" panose="020B0604020202020204" charset="-52"/>
                <a:buNone/>
                <a:defRPr sz="24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lvl="8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Font typeface="Arial" panose="020B0604020202020204" charset="-52"/>
                <a:buNone/>
                <a:defRPr sz="24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000" b="1" dirty="0">
                <a:solidFill>
                  <a:srgbClr val="FD3F52"/>
                </a:solidFill>
                <a:latin typeface="Calibri" panose="020F0502020204030204" charset="0"/>
                <a:ea typeface="微软雅黑" panose="020B0503020204020204" charset="-122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 rot="0">
            <a:off x="10145395" y="4582160"/>
            <a:ext cx="966470" cy="965200"/>
            <a:chOff x="249" y="443"/>
            <a:chExt cx="1404688" cy="1402907"/>
          </a:xfrm>
        </p:grpSpPr>
        <p:sp>
          <p:nvSpPr>
            <p:cNvPr id="22" name="文本框 21"/>
            <p:cNvSpPr txBox="1"/>
            <p:nvPr/>
          </p:nvSpPr>
          <p:spPr>
            <a:xfrm>
              <a:off x="90695" y="495152"/>
              <a:ext cx="1314242" cy="44579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>
              <a:lvl1pPr marL="0" lvl="0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Font typeface="Arial" panose="020B0604020202020204" charset="-52"/>
                <a:buNone/>
                <a:defRPr sz="24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lvl="1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Font typeface="Arial" panose="020B0604020202020204" charset="-52"/>
                <a:buNone/>
                <a:defRPr sz="24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lvl="2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Font typeface="Arial" panose="020B0604020202020204" charset="-52"/>
                <a:buNone/>
                <a:defRPr sz="24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lvl="3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Font typeface="Arial" panose="020B0604020202020204" charset="-52"/>
                <a:buNone/>
                <a:defRPr sz="24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lvl="4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Font typeface="Arial" panose="020B0604020202020204" charset="-52"/>
                <a:buNone/>
                <a:defRPr sz="24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lvl="5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Font typeface="Arial" panose="020B0604020202020204" charset="-52"/>
                <a:buNone/>
                <a:defRPr sz="24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lvl="6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Font typeface="Arial" panose="020B0604020202020204" charset="-52"/>
                <a:buNone/>
                <a:defRPr sz="24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lvl="7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Font typeface="Arial" panose="020B0604020202020204" charset="-52"/>
                <a:buNone/>
                <a:defRPr sz="24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lvl="8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Font typeface="Arial" panose="020B0604020202020204" charset="-52"/>
                <a:buNone/>
                <a:defRPr sz="24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400" b="1" dirty="0">
                  <a:solidFill>
                    <a:srgbClr val="FD3F52"/>
                  </a:solidFill>
                  <a:latin typeface="Arial" panose="020B0604020202020204" pitchFamily="34" charset="0"/>
                  <a:ea typeface="微软雅黑" panose="020B0503020204020204" charset="-122"/>
                </a:rPr>
                <a:t>IOS</a:t>
              </a:r>
              <a:endParaRPr lang="en-US" altLang="zh-CN" sz="1400" b="1" dirty="0">
                <a:solidFill>
                  <a:srgbClr val="FD3F52"/>
                </a:solidFill>
                <a:latin typeface="Arial" panose="020B0604020202020204" pitchFamily="34" charset="0"/>
                <a:ea typeface="微软雅黑" panose="020B0503020204020204" charset="-122"/>
              </a:endParaRPr>
            </a:p>
          </p:txBody>
        </p:sp>
        <p:sp>
          <p:nvSpPr>
            <p:cNvPr id="23" name="椭圆 22"/>
            <p:cNvSpPr/>
            <p:nvPr/>
          </p:nvSpPr>
          <p:spPr>
            <a:xfrm>
              <a:off x="249" y="443"/>
              <a:ext cx="1404688" cy="1402907"/>
            </a:xfrm>
            <a:prstGeom prst="ellipse">
              <a:avLst/>
            </a:prstGeom>
            <a:noFill/>
            <a:ln w="19050" cap="flat" cmpd="sng">
              <a:solidFill>
                <a:srgbClr val="BFBFB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ctr"/>
            <a:lstStyle>
              <a:lvl1pPr marL="0" lvl="0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Font typeface="Arial" panose="020B0604020202020204" charset="-52"/>
                <a:buNone/>
                <a:defRPr sz="24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lvl="1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Font typeface="Arial" panose="020B0604020202020204" charset="-52"/>
                <a:buNone/>
                <a:defRPr sz="24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lvl="2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Font typeface="Arial" panose="020B0604020202020204" charset="-52"/>
                <a:buNone/>
                <a:defRPr sz="24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lvl="3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Font typeface="Arial" panose="020B0604020202020204" charset="-52"/>
                <a:buNone/>
                <a:defRPr sz="24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lvl="4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Font typeface="Arial" panose="020B0604020202020204" charset="-52"/>
                <a:buNone/>
                <a:defRPr sz="24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lvl="5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Font typeface="Arial" panose="020B0604020202020204" charset="-52"/>
                <a:buNone/>
                <a:defRPr sz="24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lvl="6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Font typeface="Arial" panose="020B0604020202020204" charset="-52"/>
                <a:buNone/>
                <a:defRPr sz="24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lvl="7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Font typeface="Arial" panose="020B0604020202020204" charset="-52"/>
                <a:buNone/>
                <a:defRPr sz="24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lvl="8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Font typeface="Arial" panose="020B0604020202020204" charset="-52"/>
                <a:buNone/>
                <a:defRPr sz="24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000" b="1" dirty="0">
                <a:solidFill>
                  <a:srgbClr val="FD3F52"/>
                </a:solidFill>
                <a:latin typeface="Calibri" panose="020F0502020204030204" charset="0"/>
                <a:ea typeface="微软雅黑" panose="020B0503020204020204" charset="-122"/>
              </a:endParaRPr>
            </a:p>
          </p:txBody>
        </p:sp>
      </p:grpSp>
      <p:sp>
        <p:nvSpPr>
          <p:cNvPr id="2" name="矩形 1"/>
          <p:cNvSpPr/>
          <p:nvPr/>
        </p:nvSpPr>
        <p:spPr>
          <a:xfrm>
            <a:off x="0" y="-6350"/>
            <a:ext cx="3211195" cy="6863080"/>
          </a:xfrm>
          <a:prstGeom prst="rect">
            <a:avLst/>
          </a:prstGeom>
          <a:solidFill>
            <a:srgbClr val="FD3F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231775" y="2737485"/>
            <a:ext cx="2748280" cy="1383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D494D"/>
                </a:solidFill>
              </a14:hiddenFill>
            </a:ext>
          </a:extLst>
        </p:spPr>
        <p:txBody>
          <a:bodyPr wrap="square" rtlCol="0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2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全平台</a:t>
            </a:r>
            <a:endParaRPr lang="zh-CN" altLang="en-US" sz="28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办公无忧</a:t>
            </a:r>
            <a:endParaRPr lang="zh-CN" altLang="en-US" sz="28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49" name="组合 48"/>
          <p:cNvGrpSpPr/>
          <p:nvPr/>
        </p:nvGrpSpPr>
        <p:grpSpPr>
          <a:xfrm rot="0">
            <a:off x="5741670" y="4582160"/>
            <a:ext cx="967740" cy="965200"/>
            <a:chOff x="0" y="443"/>
            <a:chExt cx="1406554" cy="1402907"/>
          </a:xfrm>
        </p:grpSpPr>
        <p:sp>
          <p:nvSpPr>
            <p:cNvPr id="50" name="文本框 21"/>
            <p:cNvSpPr txBox="1"/>
            <p:nvPr/>
          </p:nvSpPr>
          <p:spPr>
            <a:xfrm>
              <a:off x="923" y="495152"/>
              <a:ext cx="1404708" cy="44579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>
              <a:lvl1pPr marL="0" lvl="0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Font typeface="Arial" panose="020B0604020202020204" charset="-52"/>
                <a:buNone/>
                <a:defRPr sz="24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lvl="1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Font typeface="Arial" panose="020B0604020202020204" charset="-52"/>
                <a:buNone/>
                <a:defRPr sz="24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lvl="2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Font typeface="Arial" panose="020B0604020202020204" charset="-52"/>
                <a:buNone/>
                <a:defRPr sz="24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lvl="3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Font typeface="Arial" panose="020B0604020202020204" charset="-52"/>
                <a:buNone/>
                <a:defRPr sz="24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lvl="4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Font typeface="Arial" panose="020B0604020202020204" charset="-52"/>
                <a:buNone/>
                <a:defRPr sz="24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lvl="5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Font typeface="Arial" panose="020B0604020202020204" charset="-52"/>
                <a:buNone/>
                <a:defRPr sz="24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lvl="6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Font typeface="Arial" panose="020B0604020202020204" charset="-52"/>
                <a:buNone/>
                <a:defRPr sz="24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lvl="7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Font typeface="Arial" panose="020B0604020202020204" charset="-52"/>
                <a:buNone/>
                <a:defRPr sz="24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lvl="8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Font typeface="Arial" panose="020B0604020202020204" charset="-52"/>
                <a:buNone/>
                <a:defRPr sz="24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400" b="1" dirty="0">
                  <a:solidFill>
                    <a:srgbClr val="FD3F52"/>
                  </a:solidFill>
                  <a:latin typeface="Arial" panose="020B0604020202020204" pitchFamily="34" charset="0"/>
                  <a:ea typeface="微软雅黑" panose="020B0503020204020204" charset="-122"/>
                </a:rPr>
                <a:t>Mac</a:t>
              </a:r>
              <a:endParaRPr lang="en-US" sz="1400" b="1" dirty="0">
                <a:solidFill>
                  <a:srgbClr val="FD3F52"/>
                </a:solidFill>
                <a:latin typeface="Arial" panose="020B0604020202020204" pitchFamily="34" charset="0"/>
                <a:ea typeface="微软雅黑" panose="020B0503020204020204" charset="-122"/>
              </a:endParaRPr>
            </a:p>
          </p:txBody>
        </p:sp>
        <p:sp>
          <p:nvSpPr>
            <p:cNvPr id="51" name="椭圆 50"/>
            <p:cNvSpPr/>
            <p:nvPr/>
          </p:nvSpPr>
          <p:spPr>
            <a:xfrm>
              <a:off x="0" y="443"/>
              <a:ext cx="1406554" cy="1402907"/>
            </a:xfrm>
            <a:prstGeom prst="ellipse">
              <a:avLst/>
            </a:prstGeom>
            <a:noFill/>
            <a:ln w="19050" cap="flat" cmpd="sng">
              <a:solidFill>
                <a:srgbClr val="BFBFB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ctr"/>
            <a:lstStyle>
              <a:lvl1pPr marL="0" lvl="0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Font typeface="Arial" panose="020B0604020202020204" charset="-52"/>
                <a:buNone/>
                <a:defRPr sz="24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lvl="1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Font typeface="Arial" panose="020B0604020202020204" charset="-52"/>
                <a:buNone/>
                <a:defRPr sz="24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lvl="2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Font typeface="Arial" panose="020B0604020202020204" charset="-52"/>
                <a:buNone/>
                <a:defRPr sz="24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lvl="3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Font typeface="Arial" panose="020B0604020202020204" charset="-52"/>
                <a:buNone/>
                <a:defRPr sz="24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lvl="4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Font typeface="Arial" panose="020B0604020202020204" charset="-52"/>
                <a:buNone/>
                <a:defRPr sz="24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lvl="5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Font typeface="Arial" panose="020B0604020202020204" charset="-52"/>
                <a:buNone/>
                <a:defRPr sz="24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lvl="6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Font typeface="Arial" panose="020B0604020202020204" charset="-52"/>
                <a:buNone/>
                <a:defRPr sz="24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lvl="7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Font typeface="Arial" panose="020B0604020202020204" charset="-52"/>
                <a:buNone/>
                <a:defRPr sz="24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lvl="8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Font typeface="Arial" panose="020B0604020202020204" charset="-52"/>
                <a:buNone/>
                <a:defRPr sz="24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000" b="1" dirty="0">
                <a:solidFill>
                  <a:srgbClr val="FD3F52"/>
                </a:solidFill>
                <a:latin typeface="Calibri" panose="020F0502020204030204" charset="0"/>
                <a:ea typeface="微软雅黑" panose="020B0503020204020204" charset="-122"/>
              </a:endParaRPr>
            </a:p>
          </p:txBody>
        </p:sp>
      </p:grpSp>
      <p:sp>
        <p:nvSpPr>
          <p:cNvPr id="55" name="任意多边形 54"/>
          <p:cNvSpPr/>
          <p:nvPr/>
        </p:nvSpPr>
        <p:spPr>
          <a:xfrm rot="18900000">
            <a:off x="4564380" y="-1285240"/>
            <a:ext cx="6276340" cy="6276340"/>
          </a:xfrm>
          <a:custGeom>
            <a:avLst/>
            <a:gdLst>
              <a:gd name="it" fmla="*/ h 7 12"/>
              <a:gd name="ir" fmla="*/ w 7 12"/>
              <a:gd name="ib" fmla="*/ h 11 12"/>
            </a:gdLst>
            <a:ahLst/>
            <a:cxnLst>
              <a:cxn ang="3">
                <a:pos x="l" y="t"/>
              </a:cxn>
              <a:cxn ang="cd2">
                <a:pos x="l" y="vc"/>
              </a:cxn>
              <a:cxn ang="cd4">
                <a:pos x="l" y="b"/>
              </a:cxn>
              <a:cxn ang="cd4">
                <a:pos x="hc" y="b"/>
              </a:cxn>
              <a:cxn ang="cd4">
                <a:pos x="r" y="b"/>
              </a:cxn>
              <a:cxn ang="0">
                <a:pos x="hc" y="vc"/>
              </a:cxn>
            </a:cxnLst>
            <a:rect l="l" t="t" r="r" b="b"/>
            <a:pathLst>
              <a:path w="10399" h="10399">
                <a:moveTo>
                  <a:pt x="1800" y="0"/>
                </a:moveTo>
                <a:cubicBezTo>
                  <a:pt x="1851" y="0"/>
                  <a:pt x="1903" y="20"/>
                  <a:pt x="1942" y="59"/>
                </a:cubicBezTo>
                <a:lnTo>
                  <a:pt x="10341" y="8458"/>
                </a:lnTo>
                <a:cubicBezTo>
                  <a:pt x="10419" y="8536"/>
                  <a:pt x="10419" y="8662"/>
                  <a:pt x="10341" y="8740"/>
                </a:cubicBezTo>
                <a:lnTo>
                  <a:pt x="8740" y="10341"/>
                </a:lnTo>
                <a:cubicBezTo>
                  <a:pt x="8662" y="10419"/>
                  <a:pt x="8536" y="10419"/>
                  <a:pt x="8458" y="10341"/>
                </a:cubicBezTo>
                <a:lnTo>
                  <a:pt x="4435" y="6318"/>
                </a:lnTo>
                <a:lnTo>
                  <a:pt x="4081" y="6318"/>
                </a:lnTo>
                <a:lnTo>
                  <a:pt x="4081" y="5964"/>
                </a:lnTo>
                <a:lnTo>
                  <a:pt x="59" y="1942"/>
                </a:lnTo>
                <a:cubicBezTo>
                  <a:pt x="-20" y="1863"/>
                  <a:pt x="-20" y="1737"/>
                  <a:pt x="59" y="1659"/>
                </a:cubicBezTo>
                <a:lnTo>
                  <a:pt x="1659" y="59"/>
                </a:lnTo>
                <a:cubicBezTo>
                  <a:pt x="1698" y="20"/>
                  <a:pt x="1749" y="0"/>
                  <a:pt x="1800" y="0"/>
                </a:cubicBezTo>
                <a:close/>
              </a:path>
            </a:pathLst>
          </a:custGeom>
          <a:noFill/>
          <a:ln w="6350">
            <a:solidFill>
              <a:schemeClr val="bg1">
                <a:lumMod val="65000"/>
                <a:alpha val="66000"/>
              </a:schemeClr>
            </a:solidFill>
            <a:prstDash val="sys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/>
          </a:p>
        </p:txBody>
      </p:sp>
      <p:sp>
        <p:nvSpPr>
          <p:cNvPr id="58" name="任意多边形 57"/>
          <p:cNvSpPr/>
          <p:nvPr/>
        </p:nvSpPr>
        <p:spPr>
          <a:xfrm rot="2700000" flipV="1">
            <a:off x="4564380" y="1990090"/>
            <a:ext cx="6276340" cy="6276340"/>
          </a:xfrm>
          <a:custGeom>
            <a:avLst/>
            <a:gdLst>
              <a:gd name="it" fmla="*/ h 7 12"/>
              <a:gd name="ir" fmla="*/ w 7 12"/>
              <a:gd name="ib" fmla="*/ h 11 12"/>
            </a:gdLst>
            <a:ahLst/>
            <a:cxnLst>
              <a:cxn ang="3">
                <a:pos x="l" y="t"/>
              </a:cxn>
              <a:cxn ang="cd2">
                <a:pos x="l" y="vc"/>
              </a:cxn>
              <a:cxn ang="cd4">
                <a:pos x="l" y="b"/>
              </a:cxn>
              <a:cxn ang="cd4">
                <a:pos x="hc" y="b"/>
              </a:cxn>
              <a:cxn ang="cd4">
                <a:pos x="r" y="b"/>
              </a:cxn>
              <a:cxn ang="0">
                <a:pos x="hc" y="vc"/>
              </a:cxn>
            </a:cxnLst>
            <a:rect l="l" t="t" r="r" b="b"/>
            <a:pathLst>
              <a:path w="10399" h="10399">
                <a:moveTo>
                  <a:pt x="1800" y="0"/>
                </a:moveTo>
                <a:cubicBezTo>
                  <a:pt x="1851" y="0"/>
                  <a:pt x="1903" y="20"/>
                  <a:pt x="1942" y="59"/>
                </a:cubicBezTo>
                <a:lnTo>
                  <a:pt x="10341" y="8458"/>
                </a:lnTo>
                <a:cubicBezTo>
                  <a:pt x="10419" y="8536"/>
                  <a:pt x="10419" y="8662"/>
                  <a:pt x="10341" y="8740"/>
                </a:cubicBezTo>
                <a:lnTo>
                  <a:pt x="8740" y="10341"/>
                </a:lnTo>
                <a:cubicBezTo>
                  <a:pt x="8662" y="10419"/>
                  <a:pt x="8536" y="10419"/>
                  <a:pt x="8458" y="10341"/>
                </a:cubicBezTo>
                <a:lnTo>
                  <a:pt x="4435" y="6318"/>
                </a:lnTo>
                <a:lnTo>
                  <a:pt x="4081" y="6318"/>
                </a:lnTo>
                <a:lnTo>
                  <a:pt x="4081" y="5964"/>
                </a:lnTo>
                <a:lnTo>
                  <a:pt x="59" y="1942"/>
                </a:lnTo>
                <a:cubicBezTo>
                  <a:pt x="-20" y="1863"/>
                  <a:pt x="-20" y="1737"/>
                  <a:pt x="59" y="1659"/>
                </a:cubicBezTo>
                <a:lnTo>
                  <a:pt x="1659" y="59"/>
                </a:lnTo>
                <a:cubicBezTo>
                  <a:pt x="1698" y="20"/>
                  <a:pt x="1749" y="0"/>
                  <a:pt x="1800" y="0"/>
                </a:cubicBezTo>
                <a:close/>
              </a:path>
            </a:pathLst>
          </a:custGeom>
          <a:noFill/>
          <a:ln w="6350">
            <a:solidFill>
              <a:schemeClr val="bg1">
                <a:lumMod val="65000"/>
                <a:alpha val="66000"/>
              </a:schemeClr>
            </a:solidFill>
            <a:prstDash val="sys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2653665" y="2639060"/>
            <a:ext cx="6464935" cy="755015"/>
          </a:xfrm>
        </p:spPr>
        <p:txBody>
          <a:bodyPr/>
          <a:p>
            <a:r>
              <a:rPr lang="en-US" altLang="zh-CN" sz="4400" b="1"/>
              <a:t>WPS+</a:t>
            </a:r>
            <a:r>
              <a:rPr lang="zh-CN" altLang="en-US" sz="4400" b="1"/>
              <a:t>如何注册账户</a:t>
            </a:r>
            <a:endParaRPr lang="zh-CN" altLang="en-US" sz="4400" b="1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一、注册账户（扫描加入即可</a:t>
            </a:r>
            <a:r>
              <a:rPr lang="zh-CN" altLang="en-US"/>
              <a:t>）</a:t>
            </a:r>
            <a:endParaRPr lang="zh-CN" altLang="en-US"/>
          </a:p>
        </p:txBody>
      </p:sp>
      <p:pic>
        <p:nvPicPr>
          <p:cNvPr id="3" name="图片 1" descr="学生团队邀请二维码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317365" y="1891665"/>
            <a:ext cx="2781300" cy="27813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p>
            <a:r>
              <a:rPr lang="zh-CN" altLang="en-US">
                <a:sym typeface="+mn-ea"/>
              </a:rPr>
              <a:t>二</a:t>
            </a:r>
            <a:r>
              <a:rPr lang="zh-CN" altLang="en-US">
                <a:sym typeface="+mn-ea"/>
              </a:rPr>
              <a:t>、在电脑上登录</a:t>
            </a:r>
            <a:r>
              <a:rPr lang="zh-CN" altLang="en-US">
                <a:sym typeface="+mn-ea"/>
              </a:rPr>
              <a:t>使用</a:t>
            </a:r>
            <a:r>
              <a:rPr lang="zh-CN" altLang="en-US">
                <a:sym typeface="+mn-ea"/>
              </a:rPr>
              <a:t>WPS office？</a:t>
            </a:r>
            <a:endParaRPr lang="zh-CN" altLang="en-US"/>
          </a:p>
        </p:txBody>
      </p:sp>
      <p:pic>
        <p:nvPicPr>
          <p:cNvPr id="33" name="图片 11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614045" y="1318895"/>
            <a:ext cx="5932170" cy="4358005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</p:pic>
      <p:pic>
        <p:nvPicPr>
          <p:cNvPr id="34" name="图片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6385" y="1318895"/>
            <a:ext cx="4923155" cy="435864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62685" y="365125"/>
            <a:ext cx="10191115" cy="708025"/>
          </a:xfrm>
        </p:spPr>
        <p:txBody>
          <a:bodyPr>
            <a:normAutofit/>
          </a:bodyPr>
          <a:p>
            <a:pPr algn="l">
              <a:buClrTx/>
              <a:buSzTx/>
              <a:buFontTx/>
            </a:pPr>
            <a:r>
              <a:rPr lang="zh-CN" altLang="en-US" sz="3200" b="1">
                <a:solidFill>
                  <a:srgbClr val="FD3F52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三、在移动端</a:t>
            </a:r>
            <a:r>
              <a:rPr lang="en-US" altLang="zh-CN" sz="3200" b="1">
                <a:solidFill>
                  <a:srgbClr val="FD3F52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WPS</a:t>
            </a:r>
            <a:r>
              <a:rPr lang="zh-CN" altLang="en-US" sz="3200" b="1">
                <a:solidFill>
                  <a:srgbClr val="FD3F52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登录使用WPS office？</a:t>
            </a:r>
            <a:endParaRPr lang="zh-CN" altLang="en-US" sz="3200" b="1">
              <a:solidFill>
                <a:srgbClr val="FD3F52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1162050" y="1521460"/>
            <a:ext cx="9453245" cy="67564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sz="2000" b="0">
                <a:solidFill>
                  <a:srgbClr val="000000"/>
                </a:solidFill>
                <a:ea typeface="宋体" panose="02010600030101010101" pitchFamily="2" charset="-122"/>
              </a:rPr>
              <a:t>使用手机</a:t>
            </a:r>
            <a:r>
              <a:rPr lang="en-US" sz="2000" b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en-US" sz="2000" b="0"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rPr>
              <a:t>WPS Office          </a:t>
            </a:r>
            <a:r>
              <a:rPr lang="en-US"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  <a:sym typeface="+mn-ea"/>
              </a:rPr>
              <a:t>APP </a:t>
            </a:r>
            <a:r>
              <a:rPr lang="zh-CN">
                <a:solidFill>
                  <a:srgbClr val="000000"/>
                </a:solidFill>
                <a:ea typeface="宋体" panose="02010600030101010101" pitchFamily="2" charset="-122"/>
                <a:sym typeface="+mn-ea"/>
              </a:rPr>
              <a:t>端</a:t>
            </a:r>
            <a:r>
              <a:rPr lang="zh-CN">
                <a:latin typeface="Calibri" panose="020F0502020204030204" charset="0"/>
                <a:ea typeface="宋体" panose="02010600030101010101" pitchFamily="2" charset="-122"/>
                <a:sym typeface="+mn-ea"/>
              </a:rPr>
              <a:t>登录</a:t>
            </a:r>
            <a:r>
              <a:rPr lang="zh-CN">
                <a:solidFill>
                  <a:srgbClr val="000000"/>
                </a:solidFill>
                <a:ea typeface="宋体" panose="02010600030101010101" pitchFamily="2" charset="-122"/>
                <a:sym typeface="+mn-ea"/>
              </a:rPr>
              <a:t>进入【云文档】使用即可</a:t>
            </a:r>
            <a:endParaRPr lang="zh-CN" altLang="en-US"/>
          </a:p>
          <a:p>
            <a:pPr indent="0"/>
            <a:endParaRPr lang="zh-CN" altLang="en-US"/>
          </a:p>
        </p:txBody>
      </p:sp>
      <p:pic>
        <p:nvPicPr>
          <p:cNvPr id="4" name="图片 3"/>
          <p:cNvPicPr/>
          <p:nvPr/>
        </p:nvPicPr>
        <p:blipFill>
          <a:blip r:embed="rId1"/>
          <a:stretch>
            <a:fillRect/>
          </a:stretch>
        </p:blipFill>
        <p:spPr>
          <a:xfrm>
            <a:off x="3543300" y="1521460"/>
            <a:ext cx="499745" cy="457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5380" y="2081530"/>
            <a:ext cx="9084945" cy="413893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2653665" y="2639060"/>
            <a:ext cx="6464935" cy="755015"/>
          </a:xfrm>
        </p:spPr>
        <p:txBody>
          <a:bodyPr/>
          <a:p>
            <a:r>
              <a:rPr lang="en-US" altLang="zh-CN" sz="4400" b="1"/>
              <a:t>WPS+</a:t>
            </a:r>
            <a:r>
              <a:rPr lang="zh-CN" altLang="en-US" sz="4400" b="1"/>
              <a:t>如何使用</a:t>
            </a:r>
            <a:endParaRPr lang="zh-CN" altLang="en-US" sz="4400" b="1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3145765" name="直接连接符 171"/>
          <p:cNvCxnSpPr/>
          <p:nvPr/>
        </p:nvCxnSpPr>
        <p:spPr>
          <a:xfrm flipV="1">
            <a:off x="5642615" y="2928678"/>
            <a:ext cx="0" cy="1168400"/>
          </a:xfrm>
          <a:prstGeom prst="line">
            <a:avLst/>
          </a:prstGeom>
          <a:ln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lumMod val="30000"/>
                    <a:lumOff val="70000"/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5766" name="直接连接符 174"/>
          <p:cNvCxnSpPr/>
          <p:nvPr/>
        </p:nvCxnSpPr>
        <p:spPr>
          <a:xfrm>
            <a:off x="5855935" y="4135221"/>
            <a:ext cx="4354830" cy="0"/>
          </a:xfrm>
          <a:prstGeom prst="line">
            <a:avLst/>
          </a:prstGeom>
          <a:ln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lumMod val="30000"/>
                    <a:lumOff val="70000"/>
                    <a:alpha val="0"/>
                  </a:schemeClr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7" name="组合 1"/>
          <p:cNvGrpSpPr/>
          <p:nvPr/>
        </p:nvGrpSpPr>
        <p:grpSpPr>
          <a:xfrm>
            <a:off x="422875" y="1465046"/>
            <a:ext cx="4231005" cy="3392170"/>
            <a:chOff x="333340" y="2077186"/>
            <a:chExt cx="4231005" cy="3392170"/>
          </a:xfrm>
        </p:grpSpPr>
        <p:grpSp>
          <p:nvGrpSpPr>
            <p:cNvPr id="178" name="组合 3"/>
            <p:cNvGrpSpPr/>
            <p:nvPr/>
          </p:nvGrpSpPr>
          <p:grpSpPr>
            <a:xfrm>
              <a:off x="640680" y="2077186"/>
              <a:ext cx="3421380" cy="3392170"/>
              <a:chOff x="640680" y="2077186"/>
              <a:chExt cx="3421380" cy="3392170"/>
            </a:xfrm>
          </p:grpSpPr>
          <p:grpSp>
            <p:nvGrpSpPr>
              <p:cNvPr id="179" name="组合 11"/>
              <p:cNvGrpSpPr/>
              <p:nvPr/>
            </p:nvGrpSpPr>
            <p:grpSpPr>
              <a:xfrm>
                <a:off x="640680" y="2077186"/>
                <a:ext cx="3421380" cy="3392170"/>
                <a:chOff x="2550" y="3688"/>
                <a:chExt cx="5388" cy="5342"/>
              </a:xfrm>
            </p:grpSpPr>
            <p:pic>
              <p:nvPicPr>
                <p:cNvPr id="2097172" name="图片 154"/>
                <p:cNvPicPr>
                  <a:picLocks noChangeAspect="1"/>
                </p:cNvPicPr>
                <p:nvPr/>
              </p:nvPicPr>
              <p:blipFill>
                <a:blip r:embed="rId1"/>
                <a:stretch>
                  <a:fillRect/>
                </a:stretch>
              </p:blipFill>
              <p:spPr>
                <a:xfrm>
                  <a:off x="2550" y="3688"/>
                  <a:ext cx="5389" cy="5343"/>
                </a:xfrm>
                <a:prstGeom prst="rect">
                  <a:avLst/>
                </a:prstGeom>
              </p:spPr>
            </p:pic>
            <p:pic>
              <p:nvPicPr>
                <p:cNvPr id="2097173" name="图片 12" descr="PC端-无信息" hidden="1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2805" y="4532"/>
                  <a:ext cx="4879" cy="2601"/>
                </a:xfrm>
                <a:prstGeom prst="rect">
                  <a:avLst/>
                </a:prstGeom>
              </p:spPr>
            </p:pic>
          </p:grpSp>
          <p:pic>
            <p:nvPicPr>
              <p:cNvPr id="2097174" name="图片 2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805521" y="2566994"/>
                <a:ext cx="3075599" cy="1635514"/>
              </a:xfrm>
              <a:prstGeom prst="rect">
                <a:avLst/>
              </a:prstGeom>
            </p:spPr>
          </p:pic>
        </p:grpSp>
        <p:grpSp>
          <p:nvGrpSpPr>
            <p:cNvPr id="180" name="组合 6"/>
            <p:cNvGrpSpPr/>
            <p:nvPr/>
          </p:nvGrpSpPr>
          <p:grpSpPr>
            <a:xfrm>
              <a:off x="333340" y="3775176"/>
              <a:ext cx="706120" cy="1449705"/>
              <a:chOff x="333340" y="3775176"/>
              <a:chExt cx="706120" cy="1449705"/>
            </a:xfrm>
          </p:grpSpPr>
          <p:pic>
            <p:nvPicPr>
              <p:cNvPr id="2097175" name="图片 5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365887" y="3891593"/>
                <a:ext cx="646687" cy="1147868"/>
              </a:xfrm>
              <a:prstGeom prst="rect">
                <a:avLst/>
              </a:prstGeom>
            </p:spPr>
          </p:pic>
          <p:pic>
            <p:nvPicPr>
              <p:cNvPr id="2097176" name="图片 157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333340" y="3775176"/>
                <a:ext cx="706120" cy="1449705"/>
              </a:xfrm>
              <a:prstGeom prst="rect">
                <a:avLst/>
              </a:prstGeom>
            </p:spPr>
          </p:pic>
        </p:grpSp>
        <p:pic>
          <p:nvPicPr>
            <p:cNvPr id="2097177" name="图片 17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379318" y="3512878"/>
              <a:ext cx="1113790" cy="1540162"/>
            </a:xfrm>
            <a:prstGeom prst="rect">
              <a:avLst/>
            </a:prstGeom>
          </p:spPr>
        </p:pic>
        <p:pic>
          <p:nvPicPr>
            <p:cNvPr id="2097178" name="图片 160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312125" y="3396081"/>
              <a:ext cx="1252220" cy="1828800"/>
            </a:xfrm>
            <a:prstGeom prst="rect">
              <a:avLst/>
            </a:prstGeom>
          </p:spPr>
        </p:pic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53025" y="2387600"/>
            <a:ext cx="6414135" cy="1913255"/>
          </a:xfrm>
          <a:prstGeom prst="rect">
            <a:avLst/>
          </a:prstGeom>
        </p:spPr>
      </p:pic>
      <p:sp>
        <p:nvSpPr>
          <p:cNvPr id="7" name="标题 1"/>
          <p:cNvSpPr>
            <a:spLocks noGrp="1"/>
          </p:cNvSpPr>
          <p:nvPr/>
        </p:nvSpPr>
        <p:spPr>
          <a:xfrm>
            <a:off x="1421765" y="156210"/>
            <a:ext cx="9932035" cy="74231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FD3F52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</a:defRPr>
            </a:lvl1pPr>
          </a:lstStyle>
          <a:p>
            <a:r>
              <a:rPr lang="en-US" altLang="zh-CN"/>
              <a:t>1</a:t>
            </a:r>
            <a:r>
              <a:rPr lang="zh-CN" altLang="en-US"/>
              <a:t>、随时随地备课</a:t>
            </a:r>
            <a:r>
              <a:rPr lang="en-US" altLang="zh-CN"/>
              <a:t>/</a:t>
            </a:r>
            <a:r>
              <a:rPr lang="zh-CN" altLang="en-US"/>
              <a:t>批阅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5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145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5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31457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/>
              <a:t>2</a:t>
            </a:r>
            <a:r>
              <a:rPr lang="zh-CN" altLang="en-US"/>
              <a:t>、轻松</a:t>
            </a:r>
            <a:r>
              <a:rPr lang="zh-CN" altLang="en-US"/>
              <a:t>进行信息收集</a:t>
            </a:r>
            <a:endParaRPr lang="zh-CN" altLang="en-US"/>
          </a:p>
        </p:txBody>
      </p:sp>
      <p:pic>
        <p:nvPicPr>
          <p:cNvPr id="60" name="图片 31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633095" y="1259840"/>
            <a:ext cx="8006080" cy="465201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图片 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3565" y="1261110"/>
            <a:ext cx="7897495" cy="465201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图片 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3415" y="1259840"/>
            <a:ext cx="7860665" cy="4651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图片 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9260" y="1261110"/>
            <a:ext cx="7114540" cy="465010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图片 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6990" y="1261110"/>
            <a:ext cx="6552565" cy="465201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图片 3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47485" y="1259840"/>
            <a:ext cx="4994275" cy="46507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7" name="组合 6"/>
          <p:cNvGrpSpPr/>
          <p:nvPr/>
        </p:nvGrpSpPr>
        <p:grpSpPr>
          <a:xfrm>
            <a:off x="4687570" y="1407160"/>
            <a:ext cx="681355" cy="681355"/>
            <a:chOff x="7610" y="2887"/>
            <a:chExt cx="914" cy="914"/>
          </a:xfrm>
        </p:grpSpPr>
        <p:sp>
          <p:nvSpPr>
            <p:cNvPr id="6" name="矩形 5"/>
            <p:cNvSpPr/>
            <p:nvPr/>
          </p:nvSpPr>
          <p:spPr>
            <a:xfrm>
              <a:off x="7610" y="2887"/>
              <a:ext cx="914" cy="914"/>
            </a:xfrm>
            <a:prstGeom prst="rect">
              <a:avLst/>
            </a:prstGeom>
            <a:noFill/>
            <a:ln>
              <a:solidFill>
                <a:srgbClr val="B2B2B2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626262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800">
                <a:latin typeface="Impact" panose="020B0806030902050204" charset="0"/>
                <a:cs typeface="Impact" panose="020B0806030902050204" charset="0"/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7666" y="2943"/>
              <a:ext cx="801" cy="801"/>
            </a:xfrm>
            <a:prstGeom prst="rect">
              <a:avLst/>
            </a:prstGeom>
            <a:solidFill>
              <a:srgbClr val="FD3F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altLang="zh-CN" sz="2800">
                  <a:latin typeface="Impact" panose="020B0806030902050204" charset="0"/>
                  <a:cs typeface="Impact" panose="020B0806030902050204" charset="0"/>
                </a:rPr>
                <a:t>01</a:t>
              </a:r>
              <a:endParaRPr lang="en-US" altLang="zh-CN" sz="2800">
                <a:latin typeface="Impact" panose="020B0806030902050204" charset="0"/>
                <a:cs typeface="Impact" panose="020B0806030902050204" charset="0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5444490" y="1407160"/>
            <a:ext cx="4043045" cy="681355"/>
            <a:chOff x="8551" y="2832"/>
            <a:chExt cx="6367" cy="1073"/>
          </a:xfrm>
        </p:grpSpPr>
        <p:sp>
          <p:nvSpPr>
            <p:cNvPr id="11" name="矩形 10"/>
            <p:cNvSpPr/>
            <p:nvPr/>
          </p:nvSpPr>
          <p:spPr>
            <a:xfrm>
              <a:off x="8618" y="2898"/>
              <a:ext cx="6233" cy="942"/>
            </a:xfrm>
            <a:prstGeom prst="rect">
              <a:avLst/>
            </a:prstGeom>
            <a:solidFill>
              <a:srgbClr val="FD3F52"/>
            </a:solidFill>
            <a:ln>
              <a:solidFill>
                <a:srgbClr val="B2B2B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4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4" name="矩形 33"/>
            <p:cNvSpPr/>
            <p:nvPr/>
          </p:nvSpPr>
          <p:spPr>
            <a:xfrm>
              <a:off x="9191" y="3054"/>
              <a:ext cx="5029" cy="6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1EA0B7"/>
                  </a:solidFill>
                </a14:hiddenFill>
              </a:ext>
            </a:extLst>
          </p:spPr>
          <p:txBody>
            <a:bodyPr wrap="none">
              <a:spAutoFit/>
            </a:bodyPr>
            <a:p>
              <a:r>
                <a:rPr lang="zh-CN" altLang="en-US" sz="20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金山公司及</a:t>
              </a:r>
              <a:r>
                <a:rPr lang="en-US" altLang="zh-CN" sz="20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WPS 2019</a:t>
              </a:r>
              <a:r>
                <a:rPr lang="zh-CN" altLang="en-US" sz="20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简介</a:t>
              </a:r>
              <a:endParaRPr lang="zh-CN" altLang="en-US" sz="20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8551" y="2832"/>
              <a:ext cx="6367" cy="1073"/>
            </a:xfrm>
            <a:prstGeom prst="rect">
              <a:avLst/>
            </a:prstGeom>
            <a:noFill/>
            <a:ln>
              <a:solidFill>
                <a:srgbClr val="B2B2B2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626262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4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4687570" y="2465070"/>
            <a:ext cx="681355" cy="681355"/>
            <a:chOff x="7610" y="2887"/>
            <a:chExt cx="914" cy="914"/>
          </a:xfrm>
        </p:grpSpPr>
        <p:sp>
          <p:nvSpPr>
            <p:cNvPr id="15" name="矩形 14"/>
            <p:cNvSpPr/>
            <p:nvPr/>
          </p:nvSpPr>
          <p:spPr>
            <a:xfrm>
              <a:off x="7610" y="2887"/>
              <a:ext cx="914" cy="914"/>
            </a:xfrm>
            <a:prstGeom prst="rect">
              <a:avLst/>
            </a:prstGeom>
            <a:noFill/>
            <a:ln>
              <a:solidFill>
                <a:srgbClr val="B2B2B2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626262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800">
                <a:latin typeface="Impact" panose="020B0806030902050204" charset="0"/>
                <a:cs typeface="Impact" panose="020B0806030902050204" charset="0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7666" y="2943"/>
              <a:ext cx="801" cy="801"/>
            </a:xfrm>
            <a:prstGeom prst="rect">
              <a:avLst/>
            </a:prstGeom>
            <a:solidFill>
              <a:srgbClr val="FD3F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altLang="zh-CN" sz="2800">
                  <a:latin typeface="Impact" panose="020B0806030902050204" charset="0"/>
                  <a:cs typeface="Impact" panose="020B0806030902050204" charset="0"/>
                </a:rPr>
                <a:t>02</a:t>
              </a:r>
              <a:endParaRPr lang="en-US" altLang="zh-CN" sz="2800">
                <a:latin typeface="Impact" panose="020B0806030902050204" charset="0"/>
                <a:cs typeface="Impact" panose="020B0806030902050204" charset="0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5444490" y="2465070"/>
            <a:ext cx="4043045" cy="681355"/>
            <a:chOff x="8551" y="2832"/>
            <a:chExt cx="6367" cy="1073"/>
          </a:xfrm>
        </p:grpSpPr>
        <p:sp>
          <p:nvSpPr>
            <p:cNvPr id="18" name="矩形 17"/>
            <p:cNvSpPr/>
            <p:nvPr/>
          </p:nvSpPr>
          <p:spPr>
            <a:xfrm>
              <a:off x="8618" y="2898"/>
              <a:ext cx="6233" cy="942"/>
            </a:xfrm>
            <a:prstGeom prst="rect">
              <a:avLst/>
            </a:prstGeom>
            <a:solidFill>
              <a:srgbClr val="FD3F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4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9191" y="3055"/>
              <a:ext cx="3868" cy="628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1EA0B7"/>
                  </a:solidFill>
                </a14:hiddenFill>
              </a:ext>
            </a:extLst>
          </p:spPr>
          <p:txBody>
            <a:bodyPr wrap="none">
              <a:spAutoFit/>
            </a:bodyPr>
            <a:p>
              <a:r>
                <a:rPr lang="en-US" altLang="zh-CN" sz="20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WPS+</a:t>
              </a:r>
              <a:r>
                <a:rPr lang="zh-CN" altLang="en-US" sz="20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一站式云服务</a:t>
              </a:r>
              <a:endParaRPr lang="zh-CN" altLang="en-US" sz="20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8551" y="2832"/>
              <a:ext cx="6367" cy="1073"/>
            </a:xfrm>
            <a:prstGeom prst="rect">
              <a:avLst/>
            </a:prstGeom>
            <a:noFill/>
            <a:ln>
              <a:solidFill>
                <a:srgbClr val="B2B2B2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626262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4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4688205" y="3643630"/>
            <a:ext cx="681355" cy="681355"/>
            <a:chOff x="7610" y="2887"/>
            <a:chExt cx="914" cy="914"/>
          </a:xfrm>
        </p:grpSpPr>
        <p:sp>
          <p:nvSpPr>
            <p:cNvPr id="22" name="矩形 21"/>
            <p:cNvSpPr/>
            <p:nvPr/>
          </p:nvSpPr>
          <p:spPr>
            <a:xfrm>
              <a:off x="7610" y="2887"/>
              <a:ext cx="914" cy="914"/>
            </a:xfrm>
            <a:prstGeom prst="rect">
              <a:avLst/>
            </a:prstGeom>
            <a:noFill/>
            <a:ln>
              <a:solidFill>
                <a:srgbClr val="B2B2B2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626262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800">
                <a:latin typeface="Impact" panose="020B0806030902050204" charset="0"/>
                <a:cs typeface="Impact" panose="020B0806030902050204" charset="0"/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7666" y="2943"/>
              <a:ext cx="801" cy="801"/>
            </a:xfrm>
            <a:prstGeom prst="rect">
              <a:avLst/>
            </a:prstGeom>
            <a:solidFill>
              <a:srgbClr val="FD3F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altLang="zh-CN" sz="2800">
                  <a:latin typeface="Impact" panose="020B0806030902050204" charset="0"/>
                  <a:cs typeface="Impact" panose="020B0806030902050204" charset="0"/>
                </a:rPr>
                <a:t>03</a:t>
              </a:r>
              <a:endParaRPr lang="en-US" altLang="zh-CN" sz="2800">
                <a:latin typeface="Impact" panose="020B0806030902050204" charset="0"/>
                <a:cs typeface="Impact" panose="020B0806030902050204" charset="0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444490" y="3643630"/>
            <a:ext cx="4043045" cy="681355"/>
            <a:chOff x="8551" y="2832"/>
            <a:chExt cx="6367" cy="1073"/>
          </a:xfrm>
        </p:grpSpPr>
        <p:sp>
          <p:nvSpPr>
            <p:cNvPr id="25" name="矩形 24"/>
            <p:cNvSpPr/>
            <p:nvPr/>
          </p:nvSpPr>
          <p:spPr>
            <a:xfrm>
              <a:off x="8618" y="2898"/>
              <a:ext cx="6233" cy="942"/>
            </a:xfrm>
            <a:prstGeom prst="rect">
              <a:avLst/>
            </a:prstGeom>
            <a:solidFill>
              <a:srgbClr val="FD3F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4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6" name="矩形 25"/>
            <p:cNvSpPr/>
            <p:nvPr/>
          </p:nvSpPr>
          <p:spPr>
            <a:xfrm>
              <a:off x="9191" y="3055"/>
              <a:ext cx="3468" cy="628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1EA0B7"/>
                  </a:solidFill>
                </a14:hiddenFill>
              </a:ext>
            </a:extLst>
          </p:spPr>
          <p:txBody>
            <a:bodyPr wrap="none">
              <a:spAutoFit/>
            </a:bodyPr>
            <a:p>
              <a:pPr algn="l"/>
              <a:r>
                <a:rPr lang="en-US" altLang="zh-CN" sz="20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WPS+</a:t>
              </a:r>
              <a:r>
                <a:rPr lang="zh-CN" altLang="en-US" sz="20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如何注册</a:t>
              </a:r>
              <a:r>
                <a:rPr lang="zh-CN" altLang="en-US" sz="20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？</a:t>
              </a:r>
              <a:endParaRPr lang="zh-CN" altLang="en-US" sz="20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7" name="矩形 26"/>
            <p:cNvSpPr/>
            <p:nvPr/>
          </p:nvSpPr>
          <p:spPr>
            <a:xfrm>
              <a:off x="8551" y="2832"/>
              <a:ext cx="6367" cy="1073"/>
            </a:xfrm>
            <a:prstGeom prst="rect">
              <a:avLst/>
            </a:prstGeom>
            <a:noFill/>
            <a:ln>
              <a:solidFill>
                <a:srgbClr val="B2B2B2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626262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4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4687570" y="4835525"/>
            <a:ext cx="681355" cy="681355"/>
            <a:chOff x="7610" y="2887"/>
            <a:chExt cx="914" cy="914"/>
          </a:xfrm>
        </p:grpSpPr>
        <p:sp>
          <p:nvSpPr>
            <p:cNvPr id="9" name="矩形 8"/>
            <p:cNvSpPr/>
            <p:nvPr/>
          </p:nvSpPr>
          <p:spPr>
            <a:xfrm>
              <a:off x="7610" y="2887"/>
              <a:ext cx="914" cy="914"/>
            </a:xfrm>
            <a:prstGeom prst="rect">
              <a:avLst/>
            </a:prstGeom>
            <a:noFill/>
            <a:ln>
              <a:solidFill>
                <a:srgbClr val="B2B2B2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626262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800">
                <a:latin typeface="Impact" panose="020B0806030902050204" charset="0"/>
                <a:cs typeface="Impact" panose="020B0806030902050204" charset="0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7666" y="2943"/>
              <a:ext cx="801" cy="801"/>
            </a:xfrm>
            <a:prstGeom prst="rect">
              <a:avLst/>
            </a:prstGeom>
            <a:solidFill>
              <a:srgbClr val="FD3F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altLang="zh-CN" sz="2800">
                  <a:latin typeface="Impact" panose="020B0806030902050204" charset="0"/>
                  <a:cs typeface="Impact" panose="020B0806030902050204" charset="0"/>
                </a:rPr>
                <a:t>04</a:t>
              </a:r>
              <a:endParaRPr lang="en-US" altLang="zh-CN" sz="2800">
                <a:latin typeface="Impact" panose="020B0806030902050204" charset="0"/>
                <a:cs typeface="Impact" panose="020B0806030902050204" charset="0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5444490" y="818515"/>
            <a:ext cx="4043045" cy="4698365"/>
            <a:chOff x="8551" y="-3494"/>
            <a:chExt cx="6367" cy="7399"/>
          </a:xfrm>
        </p:grpSpPr>
        <p:sp>
          <p:nvSpPr>
            <p:cNvPr id="29" name="矩形 28"/>
            <p:cNvSpPr/>
            <p:nvPr/>
          </p:nvSpPr>
          <p:spPr>
            <a:xfrm>
              <a:off x="8618" y="2898"/>
              <a:ext cx="6233" cy="942"/>
            </a:xfrm>
            <a:prstGeom prst="rect">
              <a:avLst/>
            </a:prstGeom>
            <a:solidFill>
              <a:srgbClr val="FD3F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4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0" name="矩形 29"/>
            <p:cNvSpPr/>
            <p:nvPr/>
          </p:nvSpPr>
          <p:spPr>
            <a:xfrm>
              <a:off x="9191" y="-3494"/>
              <a:ext cx="2688" cy="628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1EA0B7"/>
                  </a:solidFill>
                </a14:hiddenFill>
              </a:ext>
            </a:extLst>
          </p:spPr>
          <p:txBody>
            <a:bodyPr wrap="none">
              <a:spAutoFit/>
            </a:bodyPr>
            <a:p>
              <a:r>
                <a:rPr lang="zh-CN" altLang="en-US" sz="20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金山公司简介</a:t>
              </a:r>
              <a:endParaRPr lang="zh-CN" altLang="en-US" sz="20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1" name="矩形 30"/>
            <p:cNvSpPr/>
            <p:nvPr/>
          </p:nvSpPr>
          <p:spPr>
            <a:xfrm>
              <a:off x="8551" y="2832"/>
              <a:ext cx="6367" cy="1073"/>
            </a:xfrm>
            <a:prstGeom prst="rect">
              <a:avLst/>
            </a:prstGeom>
            <a:noFill/>
            <a:ln>
              <a:solidFill>
                <a:srgbClr val="B2B2B2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626262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4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2" name="矩形 1"/>
          <p:cNvSpPr/>
          <p:nvPr/>
        </p:nvSpPr>
        <p:spPr>
          <a:xfrm>
            <a:off x="5850890" y="4976495"/>
            <a:ext cx="2202180" cy="398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1EA0B7"/>
                </a:solidFill>
              </a14:hiddenFill>
            </a:ext>
          </a:extLst>
        </p:spPr>
        <p:txBody>
          <a:bodyPr wrap="none">
            <a:spAutoFit/>
          </a:bodyPr>
          <a:p>
            <a:pPr algn="l"/>
            <a:r>
              <a:rPr lang="en-US" altLang="zh-CN" sz="20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WPS+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如何使用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？</a:t>
            </a:r>
            <a:endParaRPr lang="zh-CN" altLang="en-US" sz="20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084" name="文本框 13"/>
          <p:cNvSpPr txBox="1">
            <a:spLocks noChangeArrowheads="1"/>
          </p:cNvSpPr>
          <p:nvPr/>
        </p:nvSpPr>
        <p:spPr bwMode="auto">
          <a:xfrm>
            <a:off x="1953955" y="2367915"/>
            <a:ext cx="798195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US" altLang="zh-CN" sz="4000" dirty="0">
                <a:solidFill>
                  <a:srgbClr val="B2B2B2"/>
                </a:solidFill>
                <a:latin typeface="微软雅黑" panose="020B0503020204020204" charset="-122"/>
              </a:rPr>
              <a:t>Contents</a:t>
            </a:r>
            <a:endParaRPr lang="en-US" altLang="zh-CN" sz="4000" dirty="0">
              <a:solidFill>
                <a:srgbClr val="B2B2B2"/>
              </a:solidFill>
              <a:latin typeface="微软雅黑" panose="020B050302020402020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249045" y="1917065"/>
            <a:ext cx="770255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6000" b="1">
                <a:solidFill>
                  <a:srgbClr val="FD3F52"/>
                </a:solidFill>
                <a:latin typeface="微软雅黑" panose="020B0503020204020204" charset="-122"/>
                <a:ea typeface="微软雅黑" panose="020B0503020204020204" charset="-122"/>
              </a:rPr>
              <a:t>目</a:t>
            </a:r>
            <a:endParaRPr lang="zh-CN" altLang="en-US" sz="6000" b="1">
              <a:solidFill>
                <a:srgbClr val="FD3F52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6000" b="1">
                <a:solidFill>
                  <a:srgbClr val="FD3F52"/>
                </a:solidFill>
                <a:latin typeface="微软雅黑" panose="020B0503020204020204" charset="-122"/>
                <a:ea typeface="微软雅黑" panose="020B0503020204020204" charset="-122"/>
              </a:rPr>
              <a:t>录</a:t>
            </a:r>
            <a:endParaRPr lang="zh-CN" altLang="en-US" sz="6000" b="1">
              <a:solidFill>
                <a:srgbClr val="FD3F52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/>
              <a:t>3</a:t>
            </a:r>
            <a:r>
              <a:rPr lang="zh-CN" altLang="en-US"/>
              <a:t>、教学和学习资源轻松</a:t>
            </a:r>
            <a:r>
              <a:rPr lang="zh-CN" altLang="en-US"/>
              <a:t>分享</a:t>
            </a:r>
            <a:endParaRPr lang="zh-CN" altLang="en-US"/>
          </a:p>
        </p:txBody>
      </p:sp>
      <p:pic>
        <p:nvPicPr>
          <p:cNvPr id="54" name="图片 26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469390" y="1851660"/>
            <a:ext cx="8744585" cy="4652010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文本框 99"/>
          <p:cNvSpPr txBox="1"/>
          <p:nvPr/>
        </p:nvSpPr>
        <p:spPr>
          <a:xfrm>
            <a:off x="1024255" y="898525"/>
            <a:ext cx="9634855" cy="9531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355600"/>
            <a:r>
              <a:rPr lang="zh-CN" sz="2800" b="0">
                <a:latin typeface="Calibri" panose="020F0502020204030204" charset="0"/>
                <a:ea typeface="宋体" panose="02010600030101010101" pitchFamily="2" charset="-122"/>
              </a:rPr>
              <a:t>当你想把文档转发给他人的时候，你只需要点击文档旁边的【共享】按钮，直接把生成的链接发给对方即可：</a:t>
            </a:r>
            <a:endParaRPr lang="zh-CN" altLang="en-US" sz="280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p>
            <a:r>
              <a:rPr lang="en-US" altLang="zh-CN"/>
              <a:t>4</a:t>
            </a:r>
            <a:r>
              <a:rPr lang="zh-CN" altLang="en-US"/>
              <a:t>、</a:t>
            </a:r>
            <a:r>
              <a:rPr lang="zh-CN" altLang="en-US">
                <a:sym typeface="+mn-ea"/>
              </a:rPr>
              <a:t>教案协同编辑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009015"/>
            <a:ext cx="10515600" cy="4652010"/>
          </a:xfrm>
        </p:spPr>
        <p:txBody>
          <a:bodyPr/>
          <a:p>
            <a:pPr marL="0" indent="0">
              <a:buNone/>
            </a:pPr>
            <a:r>
              <a:rPr lang="zh-CN" altLang="en-US"/>
              <a:t>首先，先把文档上传到【金山文档】中，接着在生成文档链接以后，将链接的权限设置为【可编辑】：</a:t>
            </a:r>
            <a:endParaRPr lang="zh-CN" altLang="en-US"/>
          </a:p>
          <a:p>
            <a:pPr marL="0" indent="0">
              <a:buNone/>
            </a:pPr>
            <a:endParaRPr lang="zh-CN" altLang="en-US"/>
          </a:p>
        </p:txBody>
      </p:sp>
      <p:pic>
        <p:nvPicPr>
          <p:cNvPr id="57" name="图片 2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8200" y="2521585"/>
            <a:ext cx="5668645" cy="328866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文本框 3"/>
          <p:cNvSpPr txBox="1"/>
          <p:nvPr/>
        </p:nvSpPr>
        <p:spPr>
          <a:xfrm>
            <a:off x="6678295" y="3196590"/>
            <a:ext cx="4539615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/>
              <a:t>这样他点开链接以后就能直接编辑文档，并在上面留下他的修改意见了；</a:t>
            </a:r>
            <a:endParaRPr lang="zh-CN" altLang="en-US" sz="2000"/>
          </a:p>
          <a:p>
            <a:endParaRPr lang="zh-CN" altLang="en-US" sz="2000"/>
          </a:p>
          <a:p>
            <a:r>
              <a:rPr lang="zh-CN" altLang="en-US" sz="2000"/>
              <a:t>而你也同样可以在线修改这个文档，并且你们在修改这个文档时，双方的屏幕都是可以同步显示的。</a:t>
            </a:r>
            <a:endParaRPr lang="zh-CN" altLang="en-US" sz="20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p>
            <a:r>
              <a:rPr lang="en-US" altLang="zh-CN">
                <a:sym typeface="+mn-ea"/>
              </a:rPr>
              <a:t>4</a:t>
            </a:r>
            <a:r>
              <a:rPr lang="zh-CN" altLang="en-US">
                <a:sym typeface="+mn-ea"/>
              </a:rPr>
              <a:t>、</a:t>
            </a:r>
            <a:r>
              <a:rPr lang="zh-CN" altLang="en-US">
                <a:sym typeface="+mn-ea"/>
              </a:rPr>
              <a:t>教案协同编辑</a:t>
            </a:r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98335" y="2444115"/>
            <a:ext cx="4038600" cy="1529080"/>
          </a:xfrm>
          <a:prstGeom prst="rect">
            <a:avLst/>
          </a:prstGeom>
        </p:spPr>
      </p:pic>
      <p:grpSp>
        <p:nvGrpSpPr>
          <p:cNvPr id="232" name="组合 2"/>
          <p:cNvGrpSpPr/>
          <p:nvPr/>
        </p:nvGrpSpPr>
        <p:grpSpPr>
          <a:xfrm>
            <a:off x="558800" y="1678305"/>
            <a:ext cx="5975985" cy="3386455"/>
            <a:chOff x="1493" y="3458"/>
            <a:chExt cx="9646" cy="5252"/>
          </a:xfrm>
        </p:grpSpPr>
        <p:sp>
          <p:nvSpPr>
            <p:cNvPr id="1048927" name="object 2"/>
            <p:cNvSpPr/>
            <p:nvPr/>
          </p:nvSpPr>
          <p:spPr>
            <a:xfrm>
              <a:off x="1493" y="3887"/>
              <a:ext cx="9645" cy="482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48928" name="object 3"/>
            <p:cNvSpPr/>
            <p:nvPr/>
          </p:nvSpPr>
          <p:spPr>
            <a:xfrm>
              <a:off x="9076" y="7869"/>
              <a:ext cx="2023" cy="774"/>
            </a:xfrm>
            <a:custGeom>
              <a:avLst/>
              <a:gdLst/>
              <a:ahLst/>
              <a:cxnLst/>
              <a:rect l="l" t="t" r="r" b="b"/>
              <a:pathLst>
                <a:path w="1510029" h="577850">
                  <a:moveTo>
                    <a:pt x="0" y="577850"/>
                  </a:moveTo>
                  <a:lnTo>
                    <a:pt x="1509915" y="577850"/>
                  </a:lnTo>
                  <a:lnTo>
                    <a:pt x="1509915" y="0"/>
                  </a:lnTo>
                  <a:lnTo>
                    <a:pt x="0" y="0"/>
                  </a:lnTo>
                  <a:lnTo>
                    <a:pt x="0" y="577850"/>
                  </a:lnTo>
                  <a:close/>
                </a:path>
              </a:pathLst>
            </a:custGeom>
            <a:solidFill>
              <a:srgbClr val="E8E6E6"/>
            </a:solidFill>
          </p:spPr>
          <p:txBody>
            <a:bodyPr wrap="square" lIns="0" tIns="0" rIns="0" bIns="0" rtlCol="0"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48929" name="object 4"/>
            <p:cNvSpPr/>
            <p:nvPr/>
          </p:nvSpPr>
          <p:spPr>
            <a:xfrm>
              <a:off x="10642" y="3958"/>
              <a:ext cx="256" cy="255"/>
            </a:xfrm>
            <a:custGeom>
              <a:avLst/>
              <a:gdLst/>
              <a:ahLst/>
              <a:cxnLst/>
              <a:rect l="l" t="t" r="r" b="b"/>
              <a:pathLst>
                <a:path w="191134" h="190500">
                  <a:moveTo>
                    <a:pt x="83859" y="0"/>
                  </a:moveTo>
                  <a:lnTo>
                    <a:pt x="44887" y="13930"/>
                  </a:lnTo>
                  <a:lnTo>
                    <a:pt x="15884" y="42768"/>
                  </a:lnTo>
                  <a:lnTo>
                    <a:pt x="1061" y="82686"/>
                  </a:lnTo>
                  <a:lnTo>
                    <a:pt x="0" y="97792"/>
                  </a:lnTo>
                  <a:lnTo>
                    <a:pt x="1417" y="111541"/>
                  </a:lnTo>
                  <a:lnTo>
                    <a:pt x="16816" y="148334"/>
                  </a:lnTo>
                  <a:lnTo>
                    <a:pt x="46847" y="175465"/>
                  </a:lnTo>
                  <a:lnTo>
                    <a:pt x="88822" y="189103"/>
                  </a:lnTo>
                  <a:lnTo>
                    <a:pt x="105003" y="189989"/>
                  </a:lnTo>
                  <a:lnTo>
                    <a:pt x="119163" y="187511"/>
                  </a:lnTo>
                  <a:lnTo>
                    <a:pt x="156204" y="168738"/>
                  </a:lnTo>
                  <a:lnTo>
                    <a:pt x="181663" y="136389"/>
                  </a:lnTo>
                  <a:lnTo>
                    <a:pt x="191129" y="94871"/>
                  </a:lnTo>
                  <a:lnTo>
                    <a:pt x="191007" y="90015"/>
                  </a:lnTo>
                  <a:lnTo>
                    <a:pt x="180486" y="51599"/>
                  </a:lnTo>
                  <a:lnTo>
                    <a:pt x="154639" y="21522"/>
                  </a:lnTo>
                  <a:lnTo>
                    <a:pt x="115806" y="3493"/>
                  </a:lnTo>
                  <a:lnTo>
                    <a:pt x="83859" y="0"/>
                  </a:lnTo>
                  <a:close/>
                </a:path>
              </a:pathLst>
            </a:custGeom>
            <a:solidFill>
              <a:srgbClr val="8574B5"/>
            </a:solidFill>
          </p:spPr>
          <p:txBody>
            <a:bodyPr wrap="square" lIns="0" tIns="0" rIns="0" bIns="0" rtlCol="0"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48930" name="object 5"/>
            <p:cNvSpPr txBox="1"/>
            <p:nvPr/>
          </p:nvSpPr>
          <p:spPr>
            <a:xfrm>
              <a:off x="10659" y="4035"/>
              <a:ext cx="220" cy="47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sz="200" b="0" i="0" u="none" strike="noStrike" kern="1200" cap="none" spc="1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lt"/>
                  <a:ea typeface="+mn-ea"/>
                  <a:cs typeface="Tahoma" panose="020B0604030504040204"/>
                </a:rPr>
                <a:t>6+$&lt;</a:t>
              </a:r>
              <a:endParaRPr kumimoji="0" sz="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Tahoma" panose="020B0604030504040204"/>
              </a:endParaRPr>
            </a:p>
          </p:txBody>
        </p:sp>
        <p:sp>
          <p:nvSpPr>
            <p:cNvPr id="1048931" name="object 6"/>
            <p:cNvSpPr/>
            <p:nvPr/>
          </p:nvSpPr>
          <p:spPr>
            <a:xfrm>
              <a:off x="1886" y="5037"/>
              <a:ext cx="6933" cy="3673"/>
            </a:xfrm>
            <a:custGeom>
              <a:avLst/>
              <a:gdLst/>
              <a:ahLst/>
              <a:cxnLst/>
              <a:rect l="l" t="t" r="r" b="b"/>
              <a:pathLst>
                <a:path w="5175250" h="2741929">
                  <a:moveTo>
                    <a:pt x="5175008" y="2741751"/>
                  </a:moveTo>
                  <a:lnTo>
                    <a:pt x="5175008" y="0"/>
                  </a:lnTo>
                  <a:lnTo>
                    <a:pt x="0" y="0"/>
                  </a:lnTo>
                  <a:lnTo>
                    <a:pt x="0" y="2741751"/>
                  </a:lnTo>
                  <a:lnTo>
                    <a:pt x="5175008" y="274175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48932" name="object 7"/>
            <p:cNvSpPr txBox="1"/>
            <p:nvPr/>
          </p:nvSpPr>
          <p:spPr>
            <a:xfrm>
              <a:off x="2279" y="5323"/>
              <a:ext cx="1047" cy="28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zh-CN" altLang="en-US" sz="1200" b="1" spc="85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Tahoma" panose="020B0604030504040204"/>
                </a:rPr>
                <a:t>选题会</a:t>
              </a:r>
              <a:endParaRPr kumimoji="0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Tahoma" panose="020B0604030504040204"/>
              </a:endParaRPr>
            </a:p>
          </p:txBody>
        </p:sp>
        <p:sp>
          <p:nvSpPr>
            <p:cNvPr id="1048933" name="object 9"/>
            <p:cNvSpPr/>
            <p:nvPr/>
          </p:nvSpPr>
          <p:spPr>
            <a:xfrm>
              <a:off x="1493" y="3887"/>
              <a:ext cx="9646" cy="4823"/>
            </a:xfrm>
            <a:custGeom>
              <a:avLst/>
              <a:gdLst/>
              <a:ahLst/>
              <a:cxnLst/>
              <a:rect l="l" t="t" r="r" b="b"/>
              <a:pathLst>
                <a:path w="7200265" h="3600450">
                  <a:moveTo>
                    <a:pt x="7128002" y="3600005"/>
                  </a:moveTo>
                  <a:lnTo>
                    <a:pt x="72008" y="3600005"/>
                  </a:lnTo>
                  <a:lnTo>
                    <a:pt x="57529" y="3598549"/>
                  </a:lnTo>
                  <a:lnTo>
                    <a:pt x="21180" y="3579005"/>
                  </a:lnTo>
                  <a:lnTo>
                    <a:pt x="1508" y="3542738"/>
                  </a:lnTo>
                  <a:lnTo>
                    <a:pt x="0" y="71996"/>
                  </a:lnTo>
                  <a:lnTo>
                    <a:pt x="1456" y="57517"/>
                  </a:lnTo>
                  <a:lnTo>
                    <a:pt x="21005" y="21174"/>
                  </a:lnTo>
                  <a:lnTo>
                    <a:pt x="57278" y="1507"/>
                  </a:lnTo>
                  <a:lnTo>
                    <a:pt x="7128002" y="0"/>
                  </a:lnTo>
                  <a:lnTo>
                    <a:pt x="7142481" y="1456"/>
                  </a:lnTo>
                  <a:lnTo>
                    <a:pt x="7178827" y="21003"/>
                  </a:lnTo>
                  <a:lnTo>
                    <a:pt x="7198492" y="57275"/>
                  </a:lnTo>
                  <a:lnTo>
                    <a:pt x="7199998" y="3528009"/>
                  </a:lnTo>
                  <a:lnTo>
                    <a:pt x="7198541" y="3542489"/>
                  </a:lnTo>
                  <a:lnTo>
                    <a:pt x="7178995" y="3578834"/>
                  </a:lnTo>
                  <a:lnTo>
                    <a:pt x="7142722" y="3598499"/>
                  </a:lnTo>
                  <a:lnTo>
                    <a:pt x="7128002" y="3600005"/>
                  </a:lnTo>
                  <a:close/>
                </a:path>
              </a:pathLst>
            </a:custGeom>
            <a:ln w="12700">
              <a:solidFill>
                <a:srgbClr val="D1D3D4"/>
              </a:solidFill>
            </a:ln>
          </p:spPr>
          <p:txBody>
            <a:bodyPr wrap="square" lIns="0" tIns="0" rIns="0" bIns="0" rtlCol="0"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48934" name="object 17"/>
            <p:cNvSpPr/>
            <p:nvPr/>
          </p:nvSpPr>
          <p:spPr>
            <a:xfrm>
              <a:off x="4676" y="4215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FEA08E"/>
              </a:solidFill>
            </a:ln>
          </p:spPr>
          <p:txBody>
            <a:bodyPr wrap="square" lIns="0" tIns="0" rIns="0" bIns="0" rtlCol="0"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48935" name="object 18"/>
            <p:cNvSpPr/>
            <p:nvPr/>
          </p:nvSpPr>
          <p:spPr>
            <a:xfrm>
              <a:off x="4676" y="3636"/>
              <a:ext cx="0" cy="546"/>
            </a:xfrm>
            <a:custGeom>
              <a:avLst/>
              <a:gdLst/>
              <a:ahLst/>
              <a:cxnLst/>
              <a:rect l="l" t="t" r="r" b="b"/>
              <a:pathLst>
                <a:path h="407670">
                  <a:moveTo>
                    <a:pt x="0" y="407466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FEA08E"/>
              </a:solidFill>
              <a:prstDash val="dash"/>
            </a:ln>
          </p:spPr>
          <p:txBody>
            <a:bodyPr wrap="square" lIns="0" tIns="0" rIns="0" bIns="0" rtlCol="0"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48936" name="object 19"/>
            <p:cNvSpPr/>
            <p:nvPr/>
          </p:nvSpPr>
          <p:spPr>
            <a:xfrm>
              <a:off x="4676" y="3619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FEA08E"/>
              </a:solidFill>
            </a:ln>
          </p:spPr>
          <p:txBody>
            <a:bodyPr wrap="square" lIns="0" tIns="0" rIns="0" bIns="0" rtlCol="0"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48937" name="object 20"/>
            <p:cNvSpPr/>
            <p:nvPr/>
          </p:nvSpPr>
          <p:spPr>
            <a:xfrm>
              <a:off x="4710" y="3619"/>
              <a:ext cx="2983" cy="0"/>
            </a:xfrm>
            <a:custGeom>
              <a:avLst/>
              <a:gdLst/>
              <a:ahLst/>
              <a:cxnLst/>
              <a:rect l="l" t="t" r="r" b="b"/>
              <a:pathLst>
                <a:path w="2226945">
                  <a:moveTo>
                    <a:pt x="0" y="0"/>
                  </a:moveTo>
                  <a:lnTo>
                    <a:pt x="2226513" y="0"/>
                  </a:lnTo>
                </a:path>
              </a:pathLst>
            </a:custGeom>
            <a:ln w="12700">
              <a:solidFill>
                <a:srgbClr val="FEA08E"/>
              </a:solidFill>
              <a:prstDash val="dash"/>
            </a:ln>
          </p:spPr>
          <p:txBody>
            <a:bodyPr wrap="square" lIns="0" tIns="0" rIns="0" bIns="0" rtlCol="0"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48938" name="object 21"/>
            <p:cNvSpPr/>
            <p:nvPr/>
          </p:nvSpPr>
          <p:spPr>
            <a:xfrm>
              <a:off x="7710" y="3619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FEA08E"/>
              </a:solidFill>
            </a:ln>
          </p:spPr>
          <p:txBody>
            <a:bodyPr wrap="square" lIns="0" tIns="0" rIns="0" bIns="0" rtlCol="0"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48939" name="object 22"/>
            <p:cNvSpPr/>
            <p:nvPr/>
          </p:nvSpPr>
          <p:spPr>
            <a:xfrm>
              <a:off x="7695" y="3594"/>
              <a:ext cx="48" cy="48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27787" y="0"/>
                  </a:moveTo>
                  <a:lnTo>
                    <a:pt x="8013" y="0"/>
                  </a:lnTo>
                  <a:lnTo>
                    <a:pt x="0" y="8013"/>
                  </a:lnTo>
                  <a:lnTo>
                    <a:pt x="0" y="27774"/>
                  </a:lnTo>
                  <a:lnTo>
                    <a:pt x="8013" y="35801"/>
                  </a:lnTo>
                  <a:lnTo>
                    <a:pt x="27787" y="35801"/>
                  </a:lnTo>
                  <a:lnTo>
                    <a:pt x="35801" y="27774"/>
                  </a:lnTo>
                  <a:lnTo>
                    <a:pt x="35801" y="8013"/>
                  </a:lnTo>
                  <a:lnTo>
                    <a:pt x="27787" y="0"/>
                  </a:lnTo>
                  <a:close/>
                </a:path>
              </a:pathLst>
            </a:custGeom>
            <a:solidFill>
              <a:srgbClr val="FEA08E"/>
            </a:solidFill>
          </p:spPr>
          <p:txBody>
            <a:bodyPr wrap="square" lIns="0" tIns="0" rIns="0" bIns="0" rtlCol="0"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48940" name="object 30"/>
            <p:cNvSpPr/>
            <p:nvPr/>
          </p:nvSpPr>
          <p:spPr>
            <a:xfrm>
              <a:off x="9044" y="6956"/>
              <a:ext cx="1854" cy="607"/>
            </a:xfrm>
            <a:custGeom>
              <a:avLst/>
              <a:gdLst/>
              <a:ahLst/>
              <a:cxnLst/>
              <a:rect l="l" t="t" r="r" b="b"/>
              <a:pathLst>
                <a:path w="1384300" h="452754">
                  <a:moveTo>
                    <a:pt x="0" y="452437"/>
                  </a:moveTo>
                  <a:lnTo>
                    <a:pt x="1384300" y="452437"/>
                  </a:lnTo>
                  <a:lnTo>
                    <a:pt x="1384300" y="0"/>
                  </a:lnTo>
                  <a:lnTo>
                    <a:pt x="0" y="0"/>
                  </a:lnTo>
                  <a:lnTo>
                    <a:pt x="0" y="45243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48941" name="object 31"/>
            <p:cNvSpPr/>
            <p:nvPr/>
          </p:nvSpPr>
          <p:spPr>
            <a:xfrm>
              <a:off x="9114" y="7017"/>
              <a:ext cx="256" cy="255"/>
            </a:xfrm>
            <a:custGeom>
              <a:avLst/>
              <a:gdLst/>
              <a:ahLst/>
              <a:cxnLst/>
              <a:rect l="l" t="t" r="r" b="b"/>
              <a:pathLst>
                <a:path w="191134" h="190500">
                  <a:moveTo>
                    <a:pt x="83841" y="0"/>
                  </a:moveTo>
                  <a:lnTo>
                    <a:pt x="44875" y="13935"/>
                  </a:lnTo>
                  <a:lnTo>
                    <a:pt x="15879" y="42779"/>
                  </a:lnTo>
                  <a:lnTo>
                    <a:pt x="1061" y="82702"/>
                  </a:lnTo>
                  <a:lnTo>
                    <a:pt x="0" y="97809"/>
                  </a:lnTo>
                  <a:lnTo>
                    <a:pt x="1419" y="111559"/>
                  </a:lnTo>
                  <a:lnTo>
                    <a:pt x="16868" y="148411"/>
                  </a:lnTo>
                  <a:lnTo>
                    <a:pt x="46849" y="175479"/>
                  </a:lnTo>
                  <a:lnTo>
                    <a:pt x="88827" y="189114"/>
                  </a:lnTo>
                  <a:lnTo>
                    <a:pt x="105012" y="189999"/>
                  </a:lnTo>
                  <a:lnTo>
                    <a:pt x="119171" y="187519"/>
                  </a:lnTo>
                  <a:lnTo>
                    <a:pt x="156210" y="168742"/>
                  </a:lnTo>
                  <a:lnTo>
                    <a:pt x="181664" y="136391"/>
                  </a:lnTo>
                  <a:lnTo>
                    <a:pt x="191128" y="94870"/>
                  </a:lnTo>
                  <a:lnTo>
                    <a:pt x="191006" y="90001"/>
                  </a:lnTo>
                  <a:lnTo>
                    <a:pt x="180480" y="51596"/>
                  </a:lnTo>
                  <a:lnTo>
                    <a:pt x="154630" y="21522"/>
                  </a:lnTo>
                  <a:lnTo>
                    <a:pt x="115793" y="3493"/>
                  </a:lnTo>
                  <a:lnTo>
                    <a:pt x="83841" y="0"/>
                  </a:lnTo>
                  <a:close/>
                </a:path>
              </a:pathLst>
            </a:custGeom>
            <a:solidFill>
              <a:srgbClr val="8574B5"/>
            </a:solidFill>
          </p:spPr>
          <p:txBody>
            <a:bodyPr wrap="square" lIns="0" tIns="0" rIns="0" bIns="0" rtlCol="0"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48942" name="object 33"/>
            <p:cNvSpPr/>
            <p:nvPr/>
          </p:nvSpPr>
          <p:spPr>
            <a:xfrm>
              <a:off x="7848" y="3458"/>
              <a:ext cx="2537" cy="339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48943" name="object 34"/>
            <p:cNvSpPr/>
            <p:nvPr/>
          </p:nvSpPr>
          <p:spPr>
            <a:xfrm>
              <a:off x="7848" y="3458"/>
              <a:ext cx="2538" cy="3390"/>
            </a:xfrm>
            <a:custGeom>
              <a:avLst/>
              <a:gdLst/>
              <a:ahLst/>
              <a:cxnLst/>
              <a:rect l="l" t="t" r="r" b="b"/>
              <a:pathLst>
                <a:path w="1894204" h="2530475">
                  <a:moveTo>
                    <a:pt x="1830298" y="2530348"/>
                  </a:moveTo>
                  <a:lnTo>
                    <a:pt x="63449" y="2530348"/>
                  </a:lnTo>
                  <a:lnTo>
                    <a:pt x="49032" y="2528702"/>
                  </a:lnTo>
                  <a:lnTo>
                    <a:pt x="14268" y="2506984"/>
                  </a:lnTo>
                  <a:lnTo>
                    <a:pt x="7" y="2467868"/>
                  </a:lnTo>
                  <a:lnTo>
                    <a:pt x="0" y="63461"/>
                  </a:lnTo>
                  <a:lnTo>
                    <a:pt x="1645" y="49040"/>
                  </a:lnTo>
                  <a:lnTo>
                    <a:pt x="23360" y="14269"/>
                  </a:lnTo>
                  <a:lnTo>
                    <a:pt x="62467" y="7"/>
                  </a:lnTo>
                  <a:lnTo>
                    <a:pt x="1830298" y="0"/>
                  </a:lnTo>
                  <a:lnTo>
                    <a:pt x="1844714" y="1645"/>
                  </a:lnTo>
                  <a:lnTo>
                    <a:pt x="1879479" y="23363"/>
                  </a:lnTo>
                  <a:lnTo>
                    <a:pt x="1893740" y="62479"/>
                  </a:lnTo>
                  <a:lnTo>
                    <a:pt x="1893747" y="2466886"/>
                  </a:lnTo>
                  <a:lnTo>
                    <a:pt x="1892102" y="2481307"/>
                  </a:lnTo>
                  <a:lnTo>
                    <a:pt x="1870387" y="2516078"/>
                  </a:lnTo>
                  <a:lnTo>
                    <a:pt x="1831280" y="2530340"/>
                  </a:lnTo>
                  <a:lnTo>
                    <a:pt x="1830298" y="2530348"/>
                  </a:lnTo>
                  <a:close/>
                </a:path>
              </a:pathLst>
            </a:custGeom>
            <a:ln w="9525">
              <a:solidFill>
                <a:srgbClr val="FEA08E"/>
              </a:solidFill>
            </a:ln>
          </p:spPr>
          <p:txBody>
            <a:bodyPr wrap="square" lIns="0" tIns="0" rIns="0" bIns="0" rtlCol="0"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48944" name="object 35"/>
            <p:cNvSpPr/>
            <p:nvPr/>
          </p:nvSpPr>
          <p:spPr>
            <a:xfrm>
              <a:off x="7919" y="4396"/>
              <a:ext cx="2395" cy="408"/>
            </a:xfrm>
            <a:custGeom>
              <a:avLst/>
              <a:gdLst/>
              <a:ahLst/>
              <a:cxnLst/>
              <a:rect l="l" t="t" r="r" b="b"/>
              <a:pathLst>
                <a:path w="1787525" h="304800">
                  <a:moveTo>
                    <a:pt x="0" y="304800"/>
                  </a:moveTo>
                  <a:lnTo>
                    <a:pt x="1787525" y="304800"/>
                  </a:lnTo>
                  <a:lnTo>
                    <a:pt x="1787525" y="0"/>
                  </a:lnTo>
                  <a:lnTo>
                    <a:pt x="0" y="0"/>
                  </a:lnTo>
                  <a:lnTo>
                    <a:pt x="0" y="304800"/>
                  </a:lnTo>
                  <a:close/>
                </a:path>
              </a:pathLst>
            </a:custGeom>
            <a:solidFill>
              <a:srgbClr val="F1EFEF"/>
            </a:solidFill>
          </p:spPr>
          <p:txBody>
            <a:bodyPr wrap="square" lIns="0" tIns="0" rIns="0" bIns="0" rtlCol="0"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48945" name="object 36"/>
            <p:cNvSpPr/>
            <p:nvPr/>
          </p:nvSpPr>
          <p:spPr>
            <a:xfrm>
              <a:off x="7919" y="4396"/>
              <a:ext cx="2395" cy="408"/>
            </a:xfrm>
            <a:custGeom>
              <a:avLst/>
              <a:gdLst/>
              <a:ahLst/>
              <a:cxnLst/>
              <a:rect l="l" t="t" r="r" b="b"/>
              <a:pathLst>
                <a:path w="1787525" h="304800">
                  <a:moveTo>
                    <a:pt x="0" y="304800"/>
                  </a:moveTo>
                  <a:lnTo>
                    <a:pt x="1787525" y="304800"/>
                  </a:lnTo>
                  <a:lnTo>
                    <a:pt x="1787525" y="0"/>
                  </a:lnTo>
                  <a:lnTo>
                    <a:pt x="0" y="0"/>
                  </a:lnTo>
                  <a:lnTo>
                    <a:pt x="0" y="304800"/>
                  </a:lnTo>
                  <a:close/>
                </a:path>
              </a:pathLst>
            </a:custGeom>
            <a:ln w="9525">
              <a:solidFill>
                <a:srgbClr val="C3C4C6"/>
              </a:solidFill>
            </a:ln>
          </p:spPr>
          <p:txBody>
            <a:bodyPr wrap="square" lIns="0" tIns="0" rIns="0" bIns="0" rtlCol="0"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48946" name="object 38"/>
            <p:cNvSpPr/>
            <p:nvPr/>
          </p:nvSpPr>
          <p:spPr>
            <a:xfrm>
              <a:off x="8008" y="4681"/>
              <a:ext cx="66" cy="0"/>
            </a:xfrm>
            <a:custGeom>
              <a:avLst/>
              <a:gdLst/>
              <a:ahLst/>
              <a:cxnLst/>
              <a:rect l="l" t="t" r="r" b="b"/>
              <a:pathLst>
                <a:path w="49529">
                  <a:moveTo>
                    <a:pt x="0" y="0"/>
                  </a:moveTo>
                  <a:lnTo>
                    <a:pt x="49542" y="0"/>
                  </a:lnTo>
                </a:path>
              </a:pathLst>
            </a:custGeom>
            <a:ln w="49529">
              <a:solidFill>
                <a:srgbClr val="6B6C6F"/>
              </a:solidFill>
            </a:ln>
          </p:spPr>
          <p:txBody>
            <a:bodyPr wrap="square" lIns="0" tIns="0" rIns="0" bIns="0" rtlCol="0"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48947" name="object 39"/>
            <p:cNvSpPr/>
            <p:nvPr/>
          </p:nvSpPr>
          <p:spPr>
            <a:xfrm>
              <a:off x="7919" y="3910"/>
              <a:ext cx="2395" cy="408"/>
            </a:xfrm>
            <a:custGeom>
              <a:avLst/>
              <a:gdLst/>
              <a:ahLst/>
              <a:cxnLst/>
              <a:rect l="l" t="t" r="r" b="b"/>
              <a:pathLst>
                <a:path w="1787525" h="304800">
                  <a:moveTo>
                    <a:pt x="0" y="304800"/>
                  </a:moveTo>
                  <a:lnTo>
                    <a:pt x="1787525" y="304800"/>
                  </a:lnTo>
                  <a:lnTo>
                    <a:pt x="1787525" y="0"/>
                  </a:lnTo>
                  <a:lnTo>
                    <a:pt x="0" y="0"/>
                  </a:lnTo>
                  <a:lnTo>
                    <a:pt x="0" y="304800"/>
                  </a:lnTo>
                  <a:close/>
                </a:path>
              </a:pathLst>
            </a:custGeom>
            <a:solidFill>
              <a:srgbClr val="C3C4C6"/>
            </a:solidFill>
          </p:spPr>
          <p:txBody>
            <a:bodyPr wrap="square" lIns="0" tIns="0" rIns="0" bIns="0" rtlCol="0"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48948" name="object 41"/>
            <p:cNvSpPr/>
            <p:nvPr/>
          </p:nvSpPr>
          <p:spPr>
            <a:xfrm>
              <a:off x="8008" y="4196"/>
              <a:ext cx="66" cy="0"/>
            </a:xfrm>
            <a:custGeom>
              <a:avLst/>
              <a:gdLst/>
              <a:ahLst/>
              <a:cxnLst/>
              <a:rect l="l" t="t" r="r" b="b"/>
              <a:pathLst>
                <a:path w="49529">
                  <a:moveTo>
                    <a:pt x="0" y="0"/>
                  </a:moveTo>
                  <a:lnTo>
                    <a:pt x="49542" y="0"/>
                  </a:lnTo>
                </a:path>
              </a:pathLst>
            </a:custGeom>
            <a:ln w="49542">
              <a:solidFill>
                <a:srgbClr val="6B6C6F"/>
              </a:solidFill>
            </a:ln>
          </p:spPr>
          <p:txBody>
            <a:bodyPr wrap="square" lIns="0" tIns="0" rIns="0" bIns="0" rtlCol="0"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48949" name="object 42"/>
            <p:cNvSpPr/>
            <p:nvPr/>
          </p:nvSpPr>
          <p:spPr>
            <a:xfrm>
              <a:off x="7919" y="4892"/>
              <a:ext cx="2395" cy="408"/>
            </a:xfrm>
            <a:custGeom>
              <a:avLst/>
              <a:gdLst/>
              <a:ahLst/>
              <a:cxnLst/>
              <a:rect l="l" t="t" r="r" b="b"/>
              <a:pathLst>
                <a:path w="1787525" h="304800">
                  <a:moveTo>
                    <a:pt x="0" y="304800"/>
                  </a:moveTo>
                  <a:lnTo>
                    <a:pt x="1787525" y="304800"/>
                  </a:lnTo>
                  <a:lnTo>
                    <a:pt x="1787525" y="0"/>
                  </a:lnTo>
                  <a:lnTo>
                    <a:pt x="0" y="0"/>
                  </a:lnTo>
                  <a:lnTo>
                    <a:pt x="0" y="304800"/>
                  </a:lnTo>
                  <a:close/>
                </a:path>
              </a:pathLst>
            </a:custGeom>
            <a:solidFill>
              <a:srgbClr val="F1EFEF"/>
            </a:solidFill>
          </p:spPr>
          <p:txBody>
            <a:bodyPr wrap="square" lIns="0" tIns="0" rIns="0" bIns="0" rtlCol="0"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48950" name="object 43"/>
            <p:cNvSpPr/>
            <p:nvPr/>
          </p:nvSpPr>
          <p:spPr>
            <a:xfrm>
              <a:off x="7919" y="4892"/>
              <a:ext cx="2395" cy="408"/>
            </a:xfrm>
            <a:custGeom>
              <a:avLst/>
              <a:gdLst/>
              <a:ahLst/>
              <a:cxnLst/>
              <a:rect l="l" t="t" r="r" b="b"/>
              <a:pathLst>
                <a:path w="1787525" h="304800">
                  <a:moveTo>
                    <a:pt x="0" y="304800"/>
                  </a:moveTo>
                  <a:lnTo>
                    <a:pt x="1787525" y="304800"/>
                  </a:lnTo>
                  <a:lnTo>
                    <a:pt x="1787525" y="0"/>
                  </a:lnTo>
                  <a:lnTo>
                    <a:pt x="0" y="0"/>
                  </a:lnTo>
                  <a:lnTo>
                    <a:pt x="0" y="304800"/>
                  </a:lnTo>
                  <a:close/>
                </a:path>
              </a:pathLst>
            </a:custGeom>
            <a:ln w="9525">
              <a:solidFill>
                <a:srgbClr val="C3C4C6"/>
              </a:solidFill>
            </a:ln>
          </p:spPr>
          <p:txBody>
            <a:bodyPr wrap="square" lIns="0" tIns="0" rIns="0" bIns="0" rtlCol="0"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48951" name="object 45"/>
            <p:cNvSpPr/>
            <p:nvPr/>
          </p:nvSpPr>
          <p:spPr>
            <a:xfrm>
              <a:off x="8008" y="5177"/>
              <a:ext cx="66" cy="0"/>
            </a:xfrm>
            <a:custGeom>
              <a:avLst/>
              <a:gdLst/>
              <a:ahLst/>
              <a:cxnLst/>
              <a:rect l="l" t="t" r="r" b="b"/>
              <a:pathLst>
                <a:path w="49529">
                  <a:moveTo>
                    <a:pt x="0" y="0"/>
                  </a:moveTo>
                  <a:lnTo>
                    <a:pt x="49542" y="0"/>
                  </a:lnTo>
                </a:path>
              </a:pathLst>
            </a:custGeom>
            <a:ln w="49542">
              <a:solidFill>
                <a:srgbClr val="6B6C6F"/>
              </a:solidFill>
            </a:ln>
          </p:spPr>
          <p:txBody>
            <a:bodyPr wrap="square" lIns="0" tIns="0" rIns="0" bIns="0" rtlCol="0"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48952" name="object 46"/>
            <p:cNvSpPr/>
            <p:nvPr/>
          </p:nvSpPr>
          <p:spPr>
            <a:xfrm>
              <a:off x="7919" y="5388"/>
              <a:ext cx="2395" cy="408"/>
            </a:xfrm>
            <a:custGeom>
              <a:avLst/>
              <a:gdLst/>
              <a:ahLst/>
              <a:cxnLst/>
              <a:rect l="l" t="t" r="r" b="b"/>
              <a:pathLst>
                <a:path w="1787525" h="304800">
                  <a:moveTo>
                    <a:pt x="0" y="304800"/>
                  </a:moveTo>
                  <a:lnTo>
                    <a:pt x="1787525" y="304800"/>
                  </a:lnTo>
                  <a:lnTo>
                    <a:pt x="1787525" y="0"/>
                  </a:lnTo>
                  <a:lnTo>
                    <a:pt x="0" y="0"/>
                  </a:lnTo>
                  <a:lnTo>
                    <a:pt x="0" y="304800"/>
                  </a:lnTo>
                  <a:close/>
                </a:path>
              </a:pathLst>
            </a:custGeom>
            <a:solidFill>
              <a:srgbClr val="F1EFEF"/>
            </a:solidFill>
          </p:spPr>
          <p:txBody>
            <a:bodyPr wrap="square" lIns="0" tIns="0" rIns="0" bIns="0" rtlCol="0"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48953" name="object 47"/>
            <p:cNvSpPr/>
            <p:nvPr/>
          </p:nvSpPr>
          <p:spPr>
            <a:xfrm>
              <a:off x="7919" y="5388"/>
              <a:ext cx="2395" cy="408"/>
            </a:xfrm>
            <a:custGeom>
              <a:avLst/>
              <a:gdLst/>
              <a:ahLst/>
              <a:cxnLst/>
              <a:rect l="l" t="t" r="r" b="b"/>
              <a:pathLst>
                <a:path w="1787525" h="304800">
                  <a:moveTo>
                    <a:pt x="0" y="304800"/>
                  </a:moveTo>
                  <a:lnTo>
                    <a:pt x="1787525" y="304800"/>
                  </a:lnTo>
                  <a:lnTo>
                    <a:pt x="1787525" y="0"/>
                  </a:lnTo>
                  <a:lnTo>
                    <a:pt x="0" y="0"/>
                  </a:lnTo>
                  <a:lnTo>
                    <a:pt x="0" y="304800"/>
                  </a:lnTo>
                  <a:close/>
                </a:path>
              </a:pathLst>
            </a:custGeom>
            <a:ln w="9525">
              <a:solidFill>
                <a:srgbClr val="C3C4C6"/>
              </a:solidFill>
            </a:ln>
          </p:spPr>
          <p:txBody>
            <a:bodyPr wrap="square" lIns="0" tIns="0" rIns="0" bIns="0" rtlCol="0"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48954" name="object 49"/>
            <p:cNvSpPr/>
            <p:nvPr/>
          </p:nvSpPr>
          <p:spPr>
            <a:xfrm>
              <a:off x="8008" y="5674"/>
              <a:ext cx="66" cy="0"/>
            </a:xfrm>
            <a:custGeom>
              <a:avLst/>
              <a:gdLst/>
              <a:ahLst/>
              <a:cxnLst/>
              <a:rect l="l" t="t" r="r" b="b"/>
              <a:pathLst>
                <a:path w="49529">
                  <a:moveTo>
                    <a:pt x="0" y="0"/>
                  </a:moveTo>
                  <a:lnTo>
                    <a:pt x="49542" y="0"/>
                  </a:lnTo>
                </a:path>
              </a:pathLst>
            </a:custGeom>
            <a:ln w="49542">
              <a:solidFill>
                <a:srgbClr val="6B6C6F"/>
              </a:solidFill>
            </a:ln>
          </p:spPr>
          <p:txBody>
            <a:bodyPr wrap="square" lIns="0" tIns="0" rIns="0" bIns="0" rtlCol="0"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48955" name="object 50"/>
            <p:cNvSpPr/>
            <p:nvPr/>
          </p:nvSpPr>
          <p:spPr>
            <a:xfrm>
              <a:off x="7919" y="5884"/>
              <a:ext cx="2395" cy="408"/>
            </a:xfrm>
            <a:custGeom>
              <a:avLst/>
              <a:gdLst/>
              <a:ahLst/>
              <a:cxnLst/>
              <a:rect l="l" t="t" r="r" b="b"/>
              <a:pathLst>
                <a:path w="1787525" h="304800">
                  <a:moveTo>
                    <a:pt x="0" y="304800"/>
                  </a:moveTo>
                  <a:lnTo>
                    <a:pt x="1787525" y="304800"/>
                  </a:lnTo>
                  <a:lnTo>
                    <a:pt x="1787525" y="0"/>
                  </a:lnTo>
                  <a:lnTo>
                    <a:pt x="0" y="0"/>
                  </a:lnTo>
                  <a:lnTo>
                    <a:pt x="0" y="304800"/>
                  </a:lnTo>
                  <a:close/>
                </a:path>
              </a:pathLst>
            </a:custGeom>
            <a:solidFill>
              <a:srgbClr val="F1EFEF"/>
            </a:solidFill>
          </p:spPr>
          <p:txBody>
            <a:bodyPr wrap="square" lIns="0" tIns="0" rIns="0" bIns="0" rtlCol="0"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48956" name="object 51"/>
            <p:cNvSpPr/>
            <p:nvPr/>
          </p:nvSpPr>
          <p:spPr>
            <a:xfrm>
              <a:off x="7919" y="5884"/>
              <a:ext cx="2395" cy="408"/>
            </a:xfrm>
            <a:custGeom>
              <a:avLst/>
              <a:gdLst/>
              <a:ahLst/>
              <a:cxnLst/>
              <a:rect l="l" t="t" r="r" b="b"/>
              <a:pathLst>
                <a:path w="1787525" h="304800">
                  <a:moveTo>
                    <a:pt x="0" y="304800"/>
                  </a:moveTo>
                  <a:lnTo>
                    <a:pt x="1787525" y="304800"/>
                  </a:lnTo>
                  <a:lnTo>
                    <a:pt x="1787525" y="0"/>
                  </a:lnTo>
                  <a:lnTo>
                    <a:pt x="0" y="0"/>
                  </a:lnTo>
                  <a:lnTo>
                    <a:pt x="0" y="304800"/>
                  </a:lnTo>
                  <a:close/>
                </a:path>
              </a:pathLst>
            </a:custGeom>
            <a:ln w="9525">
              <a:solidFill>
                <a:srgbClr val="C3C4C6"/>
              </a:solidFill>
            </a:ln>
          </p:spPr>
          <p:txBody>
            <a:bodyPr wrap="square" lIns="0" tIns="0" rIns="0" bIns="0" rtlCol="0"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48957" name="object 53"/>
            <p:cNvSpPr/>
            <p:nvPr/>
          </p:nvSpPr>
          <p:spPr>
            <a:xfrm>
              <a:off x="8008" y="6170"/>
              <a:ext cx="66" cy="0"/>
            </a:xfrm>
            <a:custGeom>
              <a:avLst/>
              <a:gdLst/>
              <a:ahLst/>
              <a:cxnLst/>
              <a:rect l="l" t="t" r="r" b="b"/>
              <a:pathLst>
                <a:path w="49529">
                  <a:moveTo>
                    <a:pt x="0" y="0"/>
                  </a:moveTo>
                  <a:lnTo>
                    <a:pt x="49542" y="0"/>
                  </a:lnTo>
                </a:path>
              </a:pathLst>
            </a:custGeom>
            <a:ln w="49529">
              <a:solidFill>
                <a:srgbClr val="6B6C6F"/>
              </a:solidFill>
            </a:ln>
          </p:spPr>
          <p:txBody>
            <a:bodyPr wrap="square" lIns="0" tIns="0" rIns="0" bIns="0" rtlCol="0"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48958" name="object 54"/>
            <p:cNvSpPr/>
            <p:nvPr/>
          </p:nvSpPr>
          <p:spPr>
            <a:xfrm>
              <a:off x="7919" y="6364"/>
              <a:ext cx="2395" cy="408"/>
            </a:xfrm>
            <a:custGeom>
              <a:avLst/>
              <a:gdLst/>
              <a:ahLst/>
              <a:cxnLst/>
              <a:rect l="l" t="t" r="r" b="b"/>
              <a:pathLst>
                <a:path w="1787525" h="304800">
                  <a:moveTo>
                    <a:pt x="0" y="304800"/>
                  </a:moveTo>
                  <a:lnTo>
                    <a:pt x="1787525" y="304800"/>
                  </a:lnTo>
                  <a:lnTo>
                    <a:pt x="1787525" y="0"/>
                  </a:lnTo>
                  <a:lnTo>
                    <a:pt x="0" y="0"/>
                  </a:lnTo>
                  <a:lnTo>
                    <a:pt x="0" y="304800"/>
                  </a:lnTo>
                  <a:close/>
                </a:path>
              </a:pathLst>
            </a:custGeom>
            <a:solidFill>
              <a:srgbClr val="F1EFEF"/>
            </a:solidFill>
          </p:spPr>
          <p:txBody>
            <a:bodyPr wrap="square" lIns="0" tIns="0" rIns="0" bIns="0" rtlCol="0"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48959" name="object 55"/>
            <p:cNvSpPr/>
            <p:nvPr/>
          </p:nvSpPr>
          <p:spPr>
            <a:xfrm>
              <a:off x="7919" y="6364"/>
              <a:ext cx="2395" cy="408"/>
            </a:xfrm>
            <a:custGeom>
              <a:avLst/>
              <a:gdLst/>
              <a:ahLst/>
              <a:cxnLst/>
              <a:rect l="l" t="t" r="r" b="b"/>
              <a:pathLst>
                <a:path w="1787525" h="304800">
                  <a:moveTo>
                    <a:pt x="0" y="304800"/>
                  </a:moveTo>
                  <a:lnTo>
                    <a:pt x="1787525" y="304800"/>
                  </a:lnTo>
                  <a:lnTo>
                    <a:pt x="1787525" y="0"/>
                  </a:lnTo>
                  <a:lnTo>
                    <a:pt x="0" y="0"/>
                  </a:lnTo>
                  <a:lnTo>
                    <a:pt x="0" y="304800"/>
                  </a:lnTo>
                  <a:close/>
                </a:path>
              </a:pathLst>
            </a:custGeom>
            <a:ln w="9525">
              <a:solidFill>
                <a:srgbClr val="C3C4C6"/>
              </a:solidFill>
            </a:ln>
          </p:spPr>
          <p:txBody>
            <a:bodyPr wrap="square" lIns="0" tIns="0" rIns="0" bIns="0" rtlCol="0"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48960" name="object 57"/>
            <p:cNvSpPr/>
            <p:nvPr/>
          </p:nvSpPr>
          <p:spPr>
            <a:xfrm>
              <a:off x="8008" y="6649"/>
              <a:ext cx="66" cy="0"/>
            </a:xfrm>
            <a:custGeom>
              <a:avLst/>
              <a:gdLst/>
              <a:ahLst/>
              <a:cxnLst/>
              <a:rect l="l" t="t" r="r" b="b"/>
              <a:pathLst>
                <a:path w="49529">
                  <a:moveTo>
                    <a:pt x="0" y="0"/>
                  </a:moveTo>
                  <a:lnTo>
                    <a:pt x="49542" y="0"/>
                  </a:lnTo>
                </a:path>
              </a:pathLst>
            </a:custGeom>
            <a:ln w="49542">
              <a:solidFill>
                <a:srgbClr val="6B6C6F"/>
              </a:solidFill>
            </a:ln>
          </p:spPr>
          <p:txBody>
            <a:bodyPr wrap="square" lIns="0" tIns="0" rIns="0" bIns="0" rtlCol="0"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48961" name="矩形 189"/>
            <p:cNvSpPr/>
            <p:nvPr/>
          </p:nvSpPr>
          <p:spPr>
            <a:xfrm>
              <a:off x="2262" y="5871"/>
              <a:ext cx="1219" cy="332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algn="just"/>
              <a:r>
                <a:rPr lang="zh-CN" altLang="en-US" sz="80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毕业生答辩</a:t>
              </a:r>
              <a:endParaRPr lang="zh-CN" altLang="en-US" sz="100" kern="1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048962" name="矩形 190"/>
            <p:cNvSpPr/>
            <p:nvPr/>
          </p:nvSpPr>
          <p:spPr>
            <a:xfrm>
              <a:off x="2262" y="6137"/>
              <a:ext cx="1399" cy="332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algn="just"/>
              <a:r>
                <a:rPr lang="zh-CN" altLang="en-US" sz="80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新生辅交流会</a:t>
              </a:r>
              <a:endParaRPr lang="zh-CN" altLang="en-US" sz="100" kern="1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048963" name="矩形 191"/>
            <p:cNvSpPr/>
            <p:nvPr/>
          </p:nvSpPr>
          <p:spPr>
            <a:xfrm>
              <a:off x="2262" y="6400"/>
              <a:ext cx="1757" cy="332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algn="just"/>
              <a:r>
                <a:rPr lang="zh-CN" altLang="en-US" sz="80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大学生</a:t>
              </a:r>
              <a:r>
                <a:rPr lang="zh-CN" altLang="en-US" sz="80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微软雅黑" panose="020B0503020204020204" charset="-122"/>
                  <a:ea typeface="微软雅黑" panose="020B0503020204020204" charset="-122"/>
                </a:rPr>
                <a:t>创新发明会</a:t>
              </a:r>
              <a:endParaRPr lang="zh-CN" altLang="en-US" sz="100" kern="1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048964" name="矩形 192"/>
            <p:cNvSpPr/>
            <p:nvPr/>
          </p:nvSpPr>
          <p:spPr>
            <a:xfrm>
              <a:off x="2262" y="6852"/>
              <a:ext cx="1399" cy="332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algn="just"/>
              <a:r>
                <a:rPr lang="zh-CN" altLang="en-US" sz="80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留学生交流会</a:t>
              </a:r>
              <a:endParaRPr lang="zh-CN" altLang="en-US" sz="100" kern="1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grpSp>
          <p:nvGrpSpPr>
            <p:cNvPr id="233" name="组合 193"/>
            <p:cNvGrpSpPr/>
            <p:nvPr/>
          </p:nvGrpSpPr>
          <p:grpSpPr>
            <a:xfrm>
              <a:off x="2333" y="6686"/>
              <a:ext cx="595" cy="448"/>
              <a:chOff x="1028562" y="-506835"/>
              <a:chExt cx="444103" cy="334582"/>
            </a:xfrm>
            <a:solidFill>
              <a:srgbClr val="58C4C1"/>
            </a:solidFill>
          </p:grpSpPr>
          <p:sp>
            <p:nvSpPr>
              <p:cNvPr id="1048965" name="矩形 220"/>
              <p:cNvSpPr/>
              <p:nvPr/>
            </p:nvSpPr>
            <p:spPr>
              <a:xfrm>
                <a:off x="1028562" y="-506835"/>
                <a:ext cx="444103" cy="17957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 dirty="0"/>
              </a:p>
            </p:txBody>
          </p:sp>
          <p:cxnSp>
            <p:nvCxnSpPr>
              <p:cNvPr id="3145778" name="直接连接符 221"/>
              <p:cNvCxnSpPr/>
              <p:nvPr/>
            </p:nvCxnSpPr>
            <p:spPr>
              <a:xfrm>
                <a:off x="1254624" y="-327259"/>
                <a:ext cx="0" cy="155006"/>
              </a:xfrm>
              <a:prstGeom prst="line">
                <a:avLst/>
              </a:prstGeom>
              <a:grpFill/>
              <a:ln w="19050">
                <a:solidFill>
                  <a:srgbClr val="58C4C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4" name="组合 194"/>
            <p:cNvGrpSpPr/>
            <p:nvPr/>
          </p:nvGrpSpPr>
          <p:grpSpPr>
            <a:xfrm>
              <a:off x="2371" y="5561"/>
              <a:ext cx="656" cy="524"/>
              <a:chOff x="2731727" y="3221346"/>
              <a:chExt cx="489691" cy="390724"/>
            </a:xfrm>
          </p:grpSpPr>
          <p:grpSp>
            <p:nvGrpSpPr>
              <p:cNvPr id="235" name="组合 216"/>
              <p:cNvGrpSpPr/>
              <p:nvPr/>
            </p:nvGrpSpPr>
            <p:grpSpPr>
              <a:xfrm>
                <a:off x="2759316" y="3277488"/>
                <a:ext cx="444103" cy="334582"/>
                <a:chOff x="1028562" y="-506835"/>
                <a:chExt cx="444103" cy="334582"/>
              </a:xfrm>
            </p:grpSpPr>
            <p:sp>
              <p:nvSpPr>
                <p:cNvPr id="1048966" name="矩形 218"/>
                <p:cNvSpPr/>
                <p:nvPr/>
              </p:nvSpPr>
              <p:spPr>
                <a:xfrm>
                  <a:off x="1028562" y="-506835"/>
                  <a:ext cx="444103" cy="179576"/>
                </a:xfrm>
                <a:prstGeom prst="rect">
                  <a:avLst/>
                </a:prstGeom>
                <a:solidFill>
                  <a:srgbClr val="E8D27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 sz="1400"/>
                </a:p>
              </p:txBody>
            </p:sp>
            <p:cxnSp>
              <p:nvCxnSpPr>
                <p:cNvPr id="3145779" name="直接连接符 219"/>
                <p:cNvCxnSpPr/>
                <p:nvPr/>
              </p:nvCxnSpPr>
              <p:spPr>
                <a:xfrm>
                  <a:off x="1254624" y="-327259"/>
                  <a:ext cx="0" cy="155006"/>
                </a:xfrm>
                <a:prstGeom prst="line">
                  <a:avLst/>
                </a:prstGeom>
                <a:ln w="19050">
                  <a:solidFill>
                    <a:srgbClr val="E8D27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048967" name="矩形 217"/>
              <p:cNvSpPr/>
              <p:nvPr/>
            </p:nvSpPr>
            <p:spPr>
              <a:xfrm>
                <a:off x="2731727" y="3221346"/>
                <a:ext cx="489691" cy="2658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p>
                <a:r>
                  <a:rPr lang="en-US" altLang="zh-CN" sz="900" kern="0" dirty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Lee</a:t>
                </a:r>
                <a:endParaRPr lang="zh-CN" altLang="en-US" sz="9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36" name="组合 195"/>
            <p:cNvGrpSpPr/>
            <p:nvPr/>
          </p:nvGrpSpPr>
          <p:grpSpPr>
            <a:xfrm>
              <a:off x="3590" y="6036"/>
              <a:ext cx="808" cy="504"/>
              <a:chOff x="4912265" y="3504053"/>
              <a:chExt cx="602670" cy="375984"/>
            </a:xfrm>
          </p:grpSpPr>
          <p:grpSp>
            <p:nvGrpSpPr>
              <p:cNvPr id="237" name="组合 212"/>
              <p:cNvGrpSpPr/>
              <p:nvPr/>
            </p:nvGrpSpPr>
            <p:grpSpPr>
              <a:xfrm>
                <a:off x="5018765" y="3545455"/>
                <a:ext cx="444103" cy="334582"/>
                <a:chOff x="1028562" y="-506835"/>
                <a:chExt cx="444103" cy="334582"/>
              </a:xfrm>
              <a:solidFill>
                <a:srgbClr val="F29B7F"/>
              </a:solidFill>
            </p:grpSpPr>
            <p:sp>
              <p:nvSpPr>
                <p:cNvPr id="1048968" name="矩形 214"/>
                <p:cNvSpPr/>
                <p:nvPr/>
              </p:nvSpPr>
              <p:spPr>
                <a:xfrm>
                  <a:off x="1028562" y="-506835"/>
                  <a:ext cx="444103" cy="179576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 sz="1400"/>
                </a:p>
              </p:txBody>
            </p:sp>
            <p:cxnSp>
              <p:nvCxnSpPr>
                <p:cNvPr id="3145780" name="直接连接符 215"/>
                <p:cNvCxnSpPr/>
                <p:nvPr/>
              </p:nvCxnSpPr>
              <p:spPr>
                <a:xfrm>
                  <a:off x="1254624" y="-327259"/>
                  <a:ext cx="0" cy="155006"/>
                </a:xfrm>
                <a:prstGeom prst="line">
                  <a:avLst/>
                </a:prstGeom>
                <a:grpFill/>
                <a:ln w="19050">
                  <a:solidFill>
                    <a:srgbClr val="F29B7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048969" name="矩形 213"/>
              <p:cNvSpPr/>
              <p:nvPr/>
            </p:nvSpPr>
            <p:spPr>
              <a:xfrm>
                <a:off x="4912265" y="3504053"/>
                <a:ext cx="602670" cy="26595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p>
                <a:r>
                  <a:rPr lang="en-US" altLang="zh-CN" sz="900" kern="0" dirty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SHAY</a:t>
                </a:r>
                <a:endParaRPr lang="zh-CN" altLang="en-US" sz="9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048970" name="矩形 196"/>
            <p:cNvSpPr/>
            <p:nvPr/>
          </p:nvSpPr>
          <p:spPr>
            <a:xfrm>
              <a:off x="2226" y="6604"/>
              <a:ext cx="822" cy="357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r>
                <a:rPr lang="en-US" altLang="zh-CN" sz="900" kern="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Rossi</a:t>
              </a:r>
              <a:endParaRPr lang="zh-CN" altLang="en-US" sz="900" dirty="0">
                <a:solidFill>
                  <a:schemeClr val="bg1"/>
                </a:solidFill>
              </a:endParaRPr>
            </a:p>
          </p:txBody>
        </p:sp>
        <p:sp>
          <p:nvSpPr>
            <p:cNvPr id="1048971" name="矩形 197"/>
            <p:cNvSpPr/>
            <p:nvPr/>
          </p:nvSpPr>
          <p:spPr>
            <a:xfrm>
              <a:off x="9005" y="7044"/>
              <a:ext cx="498" cy="213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r>
                <a:rPr lang="en-US" altLang="zh-CN" sz="300" kern="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SHAY</a:t>
              </a:r>
              <a:endParaRPr lang="zh-CN" altLang="en-US" sz="300" dirty="0">
                <a:solidFill>
                  <a:schemeClr val="bg1"/>
                </a:solidFill>
              </a:endParaRPr>
            </a:p>
          </p:txBody>
        </p:sp>
        <p:sp>
          <p:nvSpPr>
            <p:cNvPr id="1048972" name="矩形 198"/>
            <p:cNvSpPr/>
            <p:nvPr/>
          </p:nvSpPr>
          <p:spPr>
            <a:xfrm>
              <a:off x="9310" y="7027"/>
              <a:ext cx="609" cy="261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r>
                <a:rPr lang="en-US" altLang="zh-CN" sz="500" kern="0" dirty="0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SHAY</a:t>
              </a:r>
              <a:endParaRPr lang="zh-CN" altLang="en-US" sz="500" dirty="0">
                <a:solidFill>
                  <a:srgbClr val="FF0000"/>
                </a:solidFill>
              </a:endParaRPr>
            </a:p>
          </p:txBody>
        </p:sp>
        <p:sp>
          <p:nvSpPr>
            <p:cNvPr id="1048973" name="矩形 199"/>
            <p:cNvSpPr/>
            <p:nvPr/>
          </p:nvSpPr>
          <p:spPr>
            <a:xfrm>
              <a:off x="9214" y="7182"/>
              <a:ext cx="735" cy="392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algn="just"/>
              <a:r>
                <a:rPr lang="zh-CN" altLang="en-US" sz="105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微软雅黑" panose="020B0503020204020204" charset="-122"/>
                  <a:ea typeface="微软雅黑" panose="020B0503020204020204" charset="-122"/>
                </a:rPr>
                <a:t>同意</a:t>
              </a:r>
              <a:endParaRPr lang="zh-CN" altLang="en-US" sz="400" kern="1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048974" name="矩形 200"/>
            <p:cNvSpPr/>
            <p:nvPr/>
          </p:nvSpPr>
          <p:spPr>
            <a:xfrm>
              <a:off x="7875" y="3913"/>
              <a:ext cx="1852" cy="236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r>
                <a:rPr lang="en-US" altLang="zh-CN" sz="40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SHAY</a:t>
              </a:r>
              <a:r>
                <a:rPr lang="zh-CN" altLang="en-US" sz="40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于</a:t>
              </a:r>
              <a:r>
                <a:rPr lang="en-US" altLang="zh-CN" sz="40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7</a:t>
              </a:r>
              <a:r>
                <a:rPr lang="zh-CN" altLang="en-US" sz="40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月</a:t>
              </a:r>
              <a:r>
                <a:rPr lang="en-US" altLang="zh-CN" sz="40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18</a:t>
              </a:r>
              <a:r>
                <a:rPr lang="zh-CN" altLang="en-US" sz="40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日，上午</a:t>
              </a:r>
              <a:r>
                <a:rPr lang="en-US" altLang="zh-CN" sz="40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11:03</a:t>
              </a:r>
              <a:r>
                <a:rPr lang="zh-CN" altLang="en-US" sz="40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编辑了文档</a:t>
              </a:r>
              <a:endParaRPr lang="zh-CN" altLang="en-US" sz="4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048975" name="矩形 201"/>
            <p:cNvSpPr/>
            <p:nvPr/>
          </p:nvSpPr>
          <p:spPr>
            <a:xfrm>
              <a:off x="7997" y="4069"/>
              <a:ext cx="505" cy="236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r>
                <a:rPr lang="en-US" altLang="zh-CN" sz="40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SHAY</a:t>
              </a:r>
              <a:endParaRPr lang="zh-CN" altLang="en-US" sz="4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048976" name="矩形 202"/>
            <p:cNvSpPr/>
            <p:nvPr/>
          </p:nvSpPr>
          <p:spPr>
            <a:xfrm>
              <a:off x="7875" y="5394"/>
              <a:ext cx="1808" cy="236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r>
                <a:rPr lang="en-US" altLang="zh-CN" sz="40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SHAY</a:t>
              </a:r>
              <a:r>
                <a:rPr lang="zh-CN" altLang="en-US" sz="40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于</a:t>
              </a:r>
              <a:r>
                <a:rPr lang="en-US" altLang="zh-CN" sz="40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7</a:t>
              </a:r>
              <a:r>
                <a:rPr lang="zh-CN" altLang="en-US" sz="40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月</a:t>
              </a:r>
              <a:r>
                <a:rPr lang="en-US" altLang="zh-CN" sz="40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16</a:t>
              </a:r>
              <a:r>
                <a:rPr lang="zh-CN" altLang="en-US" sz="40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日，下午</a:t>
              </a:r>
              <a:r>
                <a:rPr lang="en-US" altLang="zh-CN" sz="40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1:32</a:t>
              </a:r>
              <a:r>
                <a:rPr lang="zh-CN" altLang="en-US" sz="40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编辑了文档</a:t>
              </a:r>
              <a:endParaRPr lang="zh-CN" altLang="en-US" sz="4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048977" name="矩形 203"/>
            <p:cNvSpPr/>
            <p:nvPr/>
          </p:nvSpPr>
          <p:spPr>
            <a:xfrm>
              <a:off x="7999" y="5551"/>
              <a:ext cx="505" cy="236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r>
                <a:rPr lang="en-US" altLang="zh-CN" sz="40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SHAY</a:t>
              </a:r>
              <a:endParaRPr lang="zh-CN" altLang="en-US" sz="4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048978" name="矩形 204"/>
            <p:cNvSpPr/>
            <p:nvPr/>
          </p:nvSpPr>
          <p:spPr>
            <a:xfrm>
              <a:off x="7875" y="6374"/>
              <a:ext cx="1808" cy="236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r>
                <a:rPr lang="en-US" altLang="zh-CN" sz="40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SHAY</a:t>
              </a:r>
              <a:r>
                <a:rPr lang="zh-CN" altLang="en-US" sz="40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于</a:t>
              </a:r>
              <a:r>
                <a:rPr lang="en-US" altLang="zh-CN" sz="40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7</a:t>
              </a:r>
              <a:r>
                <a:rPr lang="zh-CN" altLang="en-US" sz="40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月</a:t>
              </a:r>
              <a:r>
                <a:rPr lang="en-US" altLang="zh-CN" sz="40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16</a:t>
              </a:r>
              <a:r>
                <a:rPr lang="zh-CN" altLang="en-US" sz="40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日，下午</a:t>
              </a:r>
              <a:r>
                <a:rPr lang="en-US" altLang="zh-CN" sz="40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1:22</a:t>
              </a:r>
              <a:r>
                <a:rPr lang="zh-CN" altLang="en-US" sz="40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编辑了文档</a:t>
              </a:r>
              <a:endParaRPr lang="zh-CN" altLang="en-US" sz="4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048979" name="矩形 205"/>
            <p:cNvSpPr/>
            <p:nvPr/>
          </p:nvSpPr>
          <p:spPr>
            <a:xfrm>
              <a:off x="7992" y="6531"/>
              <a:ext cx="505" cy="236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r>
                <a:rPr lang="en-US" altLang="zh-CN" sz="40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SHAY</a:t>
              </a:r>
              <a:endParaRPr lang="zh-CN" altLang="en-US" sz="4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048980" name="矩形 206"/>
            <p:cNvSpPr/>
            <p:nvPr/>
          </p:nvSpPr>
          <p:spPr>
            <a:xfrm>
              <a:off x="7875" y="4416"/>
              <a:ext cx="1785" cy="236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r>
                <a:rPr lang="en-US" altLang="zh-CN" sz="40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Rossi</a:t>
              </a:r>
              <a:r>
                <a:rPr lang="zh-CN" altLang="en-US" sz="40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于</a:t>
              </a:r>
              <a:r>
                <a:rPr lang="en-US" altLang="zh-CN" sz="40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7</a:t>
              </a:r>
              <a:r>
                <a:rPr lang="zh-CN" altLang="en-US" sz="40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月</a:t>
              </a:r>
              <a:r>
                <a:rPr lang="en-US" altLang="zh-CN" sz="40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16</a:t>
              </a:r>
              <a:r>
                <a:rPr lang="zh-CN" altLang="en-US" sz="40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日，下午</a:t>
              </a:r>
              <a:r>
                <a:rPr lang="en-US" altLang="zh-CN" sz="40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1:46</a:t>
              </a:r>
              <a:r>
                <a:rPr lang="zh-CN" altLang="en-US" sz="40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编辑了文档</a:t>
              </a:r>
              <a:endParaRPr lang="zh-CN" altLang="en-US" sz="4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048981" name="矩形 207"/>
            <p:cNvSpPr/>
            <p:nvPr/>
          </p:nvSpPr>
          <p:spPr>
            <a:xfrm>
              <a:off x="7992" y="4572"/>
              <a:ext cx="493" cy="236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r>
                <a:rPr lang="en-US" altLang="zh-CN" sz="40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Rossi</a:t>
              </a:r>
              <a:endParaRPr lang="zh-CN" altLang="en-US" sz="4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048982" name="矩形 208"/>
            <p:cNvSpPr/>
            <p:nvPr/>
          </p:nvSpPr>
          <p:spPr>
            <a:xfrm>
              <a:off x="7875" y="4918"/>
              <a:ext cx="1719" cy="236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r>
                <a:rPr lang="en-US" altLang="zh-CN" sz="40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Lee</a:t>
              </a:r>
              <a:r>
                <a:rPr lang="zh-CN" altLang="en-US" sz="40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于</a:t>
              </a:r>
              <a:r>
                <a:rPr lang="en-US" altLang="zh-CN" sz="40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7</a:t>
              </a:r>
              <a:r>
                <a:rPr lang="zh-CN" altLang="en-US" sz="40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月</a:t>
              </a:r>
              <a:r>
                <a:rPr lang="en-US" altLang="zh-CN" sz="40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16</a:t>
              </a:r>
              <a:r>
                <a:rPr lang="zh-CN" altLang="en-US" sz="40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日，下午</a:t>
              </a:r>
              <a:r>
                <a:rPr lang="en-US" altLang="zh-CN" sz="40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1:50</a:t>
              </a:r>
              <a:r>
                <a:rPr lang="zh-CN" altLang="en-US" sz="40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编辑了文档</a:t>
              </a:r>
              <a:endParaRPr lang="zh-CN" altLang="en-US" sz="4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048983" name="矩形 209"/>
            <p:cNvSpPr/>
            <p:nvPr/>
          </p:nvSpPr>
          <p:spPr>
            <a:xfrm>
              <a:off x="8041" y="5075"/>
              <a:ext cx="505" cy="236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r>
                <a:rPr lang="en-US" altLang="zh-CN" sz="40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SHAY</a:t>
              </a:r>
              <a:endParaRPr lang="zh-CN" altLang="en-US" sz="4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048984" name="矩形 210"/>
            <p:cNvSpPr/>
            <p:nvPr/>
          </p:nvSpPr>
          <p:spPr>
            <a:xfrm>
              <a:off x="7875" y="5947"/>
              <a:ext cx="1785" cy="236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r>
                <a:rPr lang="en-US" altLang="zh-CN" sz="40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Rossi</a:t>
              </a:r>
              <a:r>
                <a:rPr lang="zh-CN" altLang="en-US" sz="40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于</a:t>
              </a:r>
              <a:r>
                <a:rPr lang="en-US" altLang="zh-CN" sz="40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7</a:t>
              </a:r>
              <a:r>
                <a:rPr lang="zh-CN" altLang="en-US" sz="40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月</a:t>
              </a:r>
              <a:r>
                <a:rPr lang="en-US" altLang="zh-CN" sz="40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16</a:t>
              </a:r>
              <a:r>
                <a:rPr lang="zh-CN" altLang="en-US" sz="40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日，下午</a:t>
              </a:r>
              <a:r>
                <a:rPr lang="en-US" altLang="zh-CN" sz="40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1:26</a:t>
              </a:r>
              <a:r>
                <a:rPr lang="zh-CN" altLang="en-US" sz="40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编辑了文档</a:t>
              </a:r>
              <a:endParaRPr lang="zh-CN" altLang="en-US" sz="4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048985" name="矩形 211"/>
            <p:cNvSpPr/>
            <p:nvPr/>
          </p:nvSpPr>
          <p:spPr>
            <a:xfrm>
              <a:off x="7988" y="6103"/>
              <a:ext cx="493" cy="236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r>
                <a:rPr lang="en-US" altLang="zh-CN" sz="40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Rossi</a:t>
              </a:r>
              <a:endParaRPr lang="zh-CN" altLang="en-US" sz="4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pic>
          <p:nvPicPr>
            <p:cNvPr id="2097200" name="图片 1" descr="威海"/>
            <p:cNvPicPr>
              <a:picLocks noChangeAspect="1"/>
            </p:cNvPicPr>
            <p:nvPr/>
          </p:nvPicPr>
          <p:blipFill>
            <a:blip r:embed="rId4"/>
            <a:srcRect t="26358" b="8800"/>
            <a:stretch>
              <a:fillRect/>
            </a:stretch>
          </p:blipFill>
          <p:spPr>
            <a:xfrm>
              <a:off x="2406" y="7164"/>
              <a:ext cx="3562" cy="154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/>
              <a:t>5</a:t>
            </a:r>
            <a:r>
              <a:rPr lang="zh-CN" altLang="en-US"/>
              <a:t>、与</a:t>
            </a:r>
            <a:r>
              <a:rPr lang="zh-CN" altLang="en-US"/>
              <a:t>老师和同学进行</a:t>
            </a:r>
            <a:r>
              <a:rPr lang="zh-CN" altLang="en-US"/>
              <a:t>PPT远程会议</a:t>
            </a:r>
            <a:endParaRPr lang="zh-CN" altLang="en-US"/>
          </a:p>
        </p:txBody>
      </p:sp>
      <p:pic>
        <p:nvPicPr>
          <p:cNvPr id="15" name="图片 1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736600" y="1386205"/>
            <a:ext cx="7534275" cy="4086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图片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9715" y="1105535"/>
            <a:ext cx="547116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图片 12" descr="IMG_25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5380" y="2329180"/>
            <a:ext cx="5236845" cy="28003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/>
              <a:t>6</a:t>
            </a:r>
            <a:r>
              <a:rPr lang="zh-CN" altLang="en-US"/>
              <a:t>、便捷收集多人信息或群发文档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102995"/>
            <a:ext cx="10515600" cy="4652010"/>
          </a:xfrm>
        </p:spPr>
        <p:txBody>
          <a:bodyPr>
            <a:normAutofit lnSpcReduction="10000"/>
          </a:bodyPr>
          <a:p>
            <a:pPr marL="0" indent="0">
              <a:buNone/>
            </a:pPr>
            <a:r>
              <a:rPr lang="zh-CN" altLang="en-US"/>
              <a:t>先把表格上传到金山文档中，再生成一个【共享】链接，将权限设置为【所有人可编辑】，接着把文档链接群发给所有人：</a:t>
            </a:r>
            <a:endParaRPr lang="zh-CN" altLang="en-US"/>
          </a:p>
          <a:p>
            <a:pPr marL="0" indent="0">
              <a:buNone/>
            </a:pPr>
            <a:endParaRPr lang="zh-CN" altLang="en-US"/>
          </a:p>
          <a:p>
            <a:pPr marL="0" indent="0">
              <a:buNone/>
            </a:pPr>
            <a:endParaRPr lang="zh-CN" altLang="en-US"/>
          </a:p>
          <a:p>
            <a:pPr marL="0" indent="0">
              <a:buNone/>
            </a:pPr>
            <a:r>
              <a:rPr lang="zh-CN" altLang="en-US"/>
              <a:t>                                           </a:t>
            </a:r>
            <a:endParaRPr lang="zh-CN" altLang="en-US"/>
          </a:p>
        </p:txBody>
      </p:sp>
      <p:pic>
        <p:nvPicPr>
          <p:cNvPr id="24" name="图片 1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8200" y="2520950"/>
            <a:ext cx="4812030" cy="323405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文本框 3"/>
          <p:cNvSpPr txBox="1"/>
          <p:nvPr/>
        </p:nvSpPr>
        <p:spPr>
          <a:xfrm>
            <a:off x="5649595" y="4958715"/>
            <a:ext cx="570420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最后你需要做的，静静地等他们把表格填好就行~</a:t>
            </a:r>
            <a:endParaRPr lang="zh-CN" altLang="en-US" sz="280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336040" y="956945"/>
            <a:ext cx="5312410" cy="4652010"/>
          </a:xfrm>
        </p:spPr>
        <p:txBody>
          <a:bodyPr/>
          <a:p>
            <a:pPr marL="0" indent="0">
              <a:buNone/>
            </a:pPr>
            <a:r>
              <a:rPr lang="en-US" altLang="zh-CN" sz="9600"/>
              <a:t>……</a:t>
            </a:r>
            <a:endParaRPr lang="en-US" altLang="zh-CN" sz="960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726180" y="956945"/>
            <a:ext cx="3866515" cy="391922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882650" y="5551805"/>
            <a:ext cx="9761855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2800">
                <a:solidFill>
                  <a:schemeClr val="tx1"/>
                </a:solidFill>
                <a:sym typeface="+mn-ea"/>
              </a:rPr>
              <a:t>西北大学正版WPS软件下载地址：http://zhengban.nwu.edu.cn/</a:t>
            </a:r>
            <a:endParaRPr lang="zh-CN" altLang="en-US" sz="2800">
              <a:solidFill>
                <a:schemeClr val="tx1"/>
              </a:solidFill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5" name="组合 4"/>
          <p:cNvGrpSpPr/>
          <p:nvPr/>
        </p:nvGrpSpPr>
        <p:grpSpPr>
          <a:xfrm>
            <a:off x="4211955" y="2687320"/>
            <a:ext cx="3767455" cy="1482725"/>
            <a:chOff x="6720" y="4058"/>
            <a:chExt cx="5933" cy="2335"/>
          </a:xfrm>
        </p:grpSpPr>
        <p:sp>
          <p:nvSpPr>
            <p:cNvPr id="3074" name="TextBox 1"/>
            <p:cNvSpPr txBox="1"/>
            <p:nvPr/>
          </p:nvSpPr>
          <p:spPr>
            <a:xfrm>
              <a:off x="6720" y="4435"/>
              <a:ext cx="5208" cy="160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p>
              <a:pPr eaLnBrk="1" hangingPunct="1"/>
              <a:r>
                <a:rPr lang="en-US" altLang="zh-CN" sz="6000" dirty="0">
                  <a:solidFill>
                    <a:srgbClr val="FD3F52"/>
                  </a:solidFill>
                  <a:latin typeface="Arial" panose="020B0604020202020204" pitchFamily="34" charset="0"/>
                  <a:ea typeface="Yu Gothic" panose="020B0400000000000000" charset="-128"/>
                </a:rPr>
                <a:t>THANKS</a:t>
              </a:r>
              <a:endParaRPr lang="en-US" altLang="zh-CN" sz="6000" dirty="0">
                <a:solidFill>
                  <a:srgbClr val="FD3F52"/>
                </a:solidFill>
                <a:latin typeface="Arial" panose="020B0604020202020204" pitchFamily="34" charset="0"/>
                <a:ea typeface="Yu Gothic" panose="020B0400000000000000" charset="-128"/>
              </a:endParaRPr>
            </a:p>
          </p:txBody>
        </p:sp>
        <p:sp>
          <p:nvSpPr>
            <p:cNvPr id="3" name="空心弧 2"/>
            <p:cNvSpPr/>
            <p:nvPr/>
          </p:nvSpPr>
          <p:spPr bwMode="auto">
            <a:xfrm rot="7086271">
              <a:off x="10318" y="4058"/>
              <a:ext cx="2335" cy="2335"/>
            </a:xfrm>
            <a:prstGeom prst="blockArc">
              <a:avLst>
                <a:gd name="adj1" fmla="val 5502533"/>
                <a:gd name="adj2" fmla="val 1980318"/>
                <a:gd name="adj3" fmla="val 1053"/>
              </a:avLst>
            </a:prstGeom>
            <a:solidFill>
              <a:srgbClr val="C00000"/>
            </a:solidFill>
            <a:ln w="3175">
              <a:solidFill>
                <a:srgbClr val="FD3F5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" name="TextBox 8"/>
            <p:cNvSpPr txBox="1">
              <a:spLocks noChangeArrowheads="1"/>
            </p:cNvSpPr>
            <p:nvPr/>
          </p:nvSpPr>
          <p:spPr bwMode="auto">
            <a:xfrm>
              <a:off x="6953" y="5765"/>
              <a:ext cx="3452" cy="5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eaLnBrk="0" fontAlgn="base" hangingPunct="0"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eaLnBrk="0" fontAlgn="base" hangingPunct="0"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eaLnBrk="0" fontAlgn="base" hangingPunct="0"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eaLnBrk="0" fontAlgn="base" hangingPunct="0"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谢谢聆听</a:t>
              </a:r>
              <a:endParaRPr kumimoji="0" lang="zh-CN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zoom dir="in"/>
      </p:transition>
    </mc:Choice>
    <mc:Fallback>
      <p:transition>
        <p:zoom dir="in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2653665" y="2639060"/>
            <a:ext cx="6464935" cy="755015"/>
          </a:xfrm>
        </p:spPr>
        <p:txBody>
          <a:bodyPr/>
          <a:p>
            <a:r>
              <a:rPr lang="en-US" altLang="zh-CN" sz="4400" b="1"/>
              <a:t> </a:t>
            </a:r>
            <a:r>
              <a:rPr lang="zh-CN" altLang="en-US" sz="4400" b="1"/>
              <a:t>公司简介</a:t>
            </a:r>
            <a:endParaRPr lang="zh-CN" altLang="en-US" sz="4400" b="1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5" name="组合 4"/>
          <p:cNvGrpSpPr/>
          <p:nvPr/>
        </p:nvGrpSpPr>
        <p:grpSpPr>
          <a:xfrm>
            <a:off x="3954780" y="2439670"/>
            <a:ext cx="7470775" cy="1673225"/>
            <a:chOff x="3508" y="3606"/>
            <a:chExt cx="11765" cy="2635"/>
          </a:xfrm>
        </p:grpSpPr>
        <p:pic>
          <p:nvPicPr>
            <p:cNvPr id="4097" name="图片 4096" descr="image2.png"/>
            <p:cNvPicPr>
              <a:picLocks noChangeAspect="1"/>
            </p:cNvPicPr>
            <p:nvPr/>
          </p:nvPicPr>
          <p:blipFill>
            <a:blip r:embed="rId1"/>
            <a:srcRect r="29017"/>
            <a:stretch>
              <a:fillRect/>
            </a:stretch>
          </p:blipFill>
          <p:spPr>
            <a:xfrm>
              <a:off x="3508" y="3606"/>
              <a:ext cx="9127" cy="2630"/>
            </a:xfrm>
            <a:prstGeom prst="rect">
              <a:avLst/>
            </a:prstGeom>
            <a:noFill/>
            <a:ln w="12700">
              <a:noFill/>
            </a:ln>
          </p:spPr>
        </p:pic>
        <p:pic>
          <p:nvPicPr>
            <p:cNvPr id="4099" name="图片 4098" descr="image3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428" y="3611"/>
              <a:ext cx="2845" cy="2630"/>
            </a:xfrm>
            <a:prstGeom prst="rect">
              <a:avLst/>
            </a:prstGeom>
            <a:noFill/>
            <a:ln w="12700">
              <a:noFill/>
            </a:ln>
          </p:spPr>
        </p:pic>
        <p:pic>
          <p:nvPicPr>
            <p:cNvPr id="4" name="图片 3" descr="image2.png"/>
            <p:cNvPicPr>
              <a:picLocks noChangeAspect="1"/>
            </p:cNvPicPr>
            <p:nvPr/>
          </p:nvPicPr>
          <p:blipFill>
            <a:blip r:embed="rId1"/>
            <a:srcRect l="77710"/>
            <a:stretch>
              <a:fillRect/>
            </a:stretch>
          </p:blipFill>
          <p:spPr>
            <a:xfrm>
              <a:off x="12407" y="3611"/>
              <a:ext cx="2866" cy="2630"/>
            </a:xfrm>
            <a:prstGeom prst="rect">
              <a:avLst/>
            </a:prstGeom>
            <a:noFill/>
            <a:ln w="12700">
              <a:noFill/>
            </a:ln>
          </p:spPr>
        </p:pic>
      </p:grpSp>
      <p:sp>
        <p:nvSpPr>
          <p:cNvPr id="7" name="矩形 6"/>
          <p:cNvSpPr/>
          <p:nvPr/>
        </p:nvSpPr>
        <p:spPr>
          <a:xfrm>
            <a:off x="0" y="-6350"/>
            <a:ext cx="2906395" cy="6863080"/>
          </a:xfrm>
          <a:prstGeom prst="rect">
            <a:avLst/>
          </a:prstGeom>
          <a:solidFill>
            <a:srgbClr val="FD3F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91440" y="1005205"/>
            <a:ext cx="2748280" cy="521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D494D"/>
                </a:solidFill>
              </a14:hiddenFill>
            </a:ext>
          </a:extLst>
        </p:spPr>
        <p:txBody>
          <a:bodyPr wrap="square" rtlCol="0">
            <a:spAutoFit/>
          </a:bodyPr>
          <a:p>
            <a:pPr algn="ctr"/>
            <a:r>
              <a:rPr lang="zh-CN" altLang="en-US" sz="28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金山集团架构</a:t>
            </a:r>
            <a:endParaRPr lang="zh-CN" altLang="en-US" sz="28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100" name="矩形 4099"/>
          <p:cNvSpPr/>
          <p:nvPr/>
        </p:nvSpPr>
        <p:spPr>
          <a:xfrm>
            <a:off x="340360" y="1768475"/>
            <a:ext cx="2251075" cy="2752090"/>
          </a:xfrm>
          <a:prstGeom prst="rect">
            <a:avLst/>
          </a:prstGeom>
          <a:noFill/>
          <a:ln w="12700">
            <a:noFill/>
          </a:ln>
        </p:spPr>
        <p:txBody>
          <a:bodyPr wrap="square" lIns="45719" tIns="45719" rIns="45719" bIns="45719" anchor="t">
            <a:spAutoFit/>
          </a:bodyPr>
          <a:p>
            <a:pPr algn="just" fontAlgn="auto" hangingPunct="0">
              <a:lnSpc>
                <a:spcPct val="200000"/>
              </a:lnSpc>
              <a:spcBef>
                <a:spcPts val="600"/>
              </a:spcBef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华文细黑" panose="02010600040101010101" pitchFamily="2" charset="-122"/>
              </a:rPr>
              <a:t>金山软件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华文细黑" panose="02010600040101010101" pitchFamily="2" charset="-122"/>
              </a:rPr>
              <a:t>旗下拥有西山居、猎豹移动、金山云以及WPS等四家子公司。</a:t>
            </a:r>
            <a:endParaRPr lang="en-US" altLang="zh-CN" sz="14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华文细黑" panose="02010600040101010101" pitchFamily="2" charset="-122"/>
            </a:endParaRPr>
          </a:p>
          <a:p>
            <a:pPr algn="just" fontAlgn="auto" hangingPunct="0">
              <a:lnSpc>
                <a:spcPct val="200000"/>
              </a:lnSpc>
              <a:spcBef>
                <a:spcPts val="600"/>
              </a:spcBef>
            </a:pPr>
            <a:r>
              <a:rPr lang="en-US" altLang="zh-CN" sz="1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华文细黑" panose="02010600040101010101" pitchFamily="2" charset="-122"/>
              </a:rPr>
              <a:t>WPS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华文细黑" panose="02010600040101010101" pitchFamily="2" charset="-122"/>
              </a:rPr>
              <a:t>主要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华文细黑" panose="02010600040101010101" pitchFamily="2" charset="-122"/>
              </a:rPr>
              <a:t>专注办公软件，是金山软件集团战略中重要的企业级业务。</a:t>
            </a:r>
            <a:endParaRPr lang="zh-CN" altLang="en-US" sz="14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华文细黑" panose="02010600040101010101" pitchFamily="2" charset="-122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标题 3"/>
          <p:cNvSpPr>
            <a:spLocks noGrp="1"/>
          </p:cNvSpPr>
          <p:nvPr/>
        </p:nvSpPr>
        <p:spPr>
          <a:xfrm>
            <a:off x="1153795" y="282575"/>
            <a:ext cx="7237095" cy="77724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fontAlgn="ctr" latinLnBrk="0" hangingPunct="1">
              <a:lnSpc>
                <a:spcPct val="90000"/>
              </a:lnSpc>
              <a:spcBef>
                <a:spcPct val="0"/>
              </a:spcBef>
              <a:buNone/>
              <a:defRPr sz="3200" b="0" u="none" strike="noStrike" kern="1200" cap="none" spc="0" normalizeH="0">
                <a:solidFill>
                  <a:srgbClr val="3D78EB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</a:defRPr>
            </a:lvl1pPr>
          </a:lstStyle>
          <a:p>
            <a:r>
              <a:rPr lang="zh-CN" altLang="en-US">
                <a:solidFill>
                  <a:srgbClr val="FD3F52"/>
                </a:solidFill>
              </a:rPr>
              <a:t>WPS 已成为中国首屈一指的办公软件</a:t>
            </a:r>
            <a:endParaRPr lang="zh-CN" altLang="en-US">
              <a:solidFill>
                <a:srgbClr val="FD3F52"/>
              </a:solidFill>
            </a:endParaRPr>
          </a:p>
        </p:txBody>
      </p:sp>
      <p:sp>
        <p:nvSpPr>
          <p:cNvPr id="164" name="矩形 52"/>
          <p:cNvSpPr/>
          <p:nvPr/>
        </p:nvSpPr>
        <p:spPr>
          <a:xfrm>
            <a:off x="1447800" y="5647690"/>
            <a:ext cx="9145905" cy="352425"/>
          </a:xfrm>
          <a:prstGeom prst="rect">
            <a:avLst/>
          </a:prstGeom>
          <a:solidFill>
            <a:srgbClr val="FD3F52"/>
          </a:solidFill>
          <a:ln w="9525">
            <a:noFill/>
            <a:miter/>
          </a:ln>
        </p:spPr>
        <p:txBody>
          <a:bodyPr/>
          <a:p>
            <a:pPr marL="0" marR="0" lvl="0" algn="ctr" defTabSz="914400" rtl="0" eaLnBrk="1" fontAlgn="base" latinLnBrk="0" hangingPunct="0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zh-CN" altLang="en-US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微软雅黑" panose="020B0503020204020204" charset="-122"/>
              </a:rPr>
              <a:t>WPS </a:t>
            </a:r>
            <a:r>
              <a:rPr lang="zh-TW" altLang="en-US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微软雅黑" panose="020B0503020204020204" charset="-122"/>
              </a:rPr>
              <a:t>领先</a:t>
            </a:r>
            <a:r>
              <a:rPr lang="zh-TW" altLang="en-US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微软雅黑" panose="020B0503020204020204" charset="-122"/>
              </a:rPr>
              <a:t>   </a:t>
            </a:r>
            <a:r>
              <a:rPr lang="en-US" altLang="x-none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微软雅黑" panose="020B0503020204020204" charset="-122"/>
              </a:rPr>
              <a:t>----   </a:t>
            </a:r>
            <a:r>
              <a:rPr lang="zh-TW" altLang="en-US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微软雅黑" panose="020B0503020204020204" charset="-122"/>
              </a:rPr>
              <a:t>被替代</a:t>
            </a:r>
            <a:r>
              <a:rPr lang="zh-TW" altLang="en-US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微软雅黑" panose="020B0503020204020204" charset="-122"/>
              </a:rPr>
              <a:t>   ----   </a:t>
            </a:r>
            <a:r>
              <a:rPr lang="en-US" altLang="x-none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微软雅黑" panose="020B0503020204020204" charset="-122"/>
              </a:rPr>
              <a:t>模仿</a:t>
            </a:r>
            <a:r>
              <a:rPr lang="zh-TW" altLang="en-US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微软雅黑" panose="020B0503020204020204" charset="-122"/>
              </a:rPr>
              <a:t>   ----   </a:t>
            </a:r>
            <a:r>
              <a:rPr lang="en-US" altLang="x-none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微软雅黑" panose="020B0503020204020204" charset="-122"/>
              </a:rPr>
              <a:t>兼容</a:t>
            </a:r>
            <a:r>
              <a:rPr lang="zh-TW" altLang="en-US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微软雅黑" panose="020B0503020204020204" charset="-122"/>
              </a:rPr>
              <a:t>   ----   </a:t>
            </a:r>
            <a:r>
              <a:rPr lang="en-US" altLang="x-none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微软雅黑" panose="020B0503020204020204" charset="-122"/>
              </a:rPr>
              <a:t>替代</a:t>
            </a:r>
            <a:r>
              <a:rPr lang="zh-TW" altLang="en-US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微软雅黑" panose="020B0503020204020204" charset="-122"/>
              </a:rPr>
              <a:t>   ----   </a:t>
            </a:r>
            <a:r>
              <a:rPr lang="zh-TW" altLang="en-US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微软雅黑" panose="020B0503020204020204" charset="-122"/>
              </a:rPr>
              <a:t>弯道超越</a:t>
            </a: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  <a:sym typeface="Calibri" panose="020F0502020204030204" charset="0"/>
            </a:endParaRPr>
          </a:p>
        </p:txBody>
      </p:sp>
      <p:sp>
        <p:nvSpPr>
          <p:cNvPr id="85" name="Line 2"/>
          <p:cNvSpPr/>
          <p:nvPr/>
        </p:nvSpPr>
        <p:spPr>
          <a:xfrm>
            <a:off x="1063625" y="4907280"/>
            <a:ext cx="10064750" cy="52070"/>
          </a:xfrm>
          <a:prstGeom prst="line">
            <a:avLst/>
          </a:prstGeom>
          <a:ln w="12700" cap="flat" cmpd="sng">
            <a:solidFill>
              <a:srgbClr val="FD3F52"/>
            </a:solidFill>
            <a:prstDash val="solid"/>
            <a:round/>
            <a:headEnd type="none" w="med" len="med"/>
            <a:tailEnd type="arrow" w="med" len="med"/>
          </a:ln>
        </p:spPr>
        <p:txBody>
          <a:bodyPr anchor="t"/>
          <a:p>
            <a:pPr defTabSz="914400" fontAlgn="base">
              <a:buFont typeface="Arial" panose="020B0604020202020204" pitchFamily="34" charset="0"/>
              <a:buNone/>
            </a:pPr>
            <a:endParaRPr lang="zh-CN" altLang="en-US" sz="1275" strike="noStrike" noProof="1">
              <a:latin typeface="Calibri" panose="020F0502020204030204" charset="0"/>
              <a:ea typeface="等线" panose="02010600030101010101" charset="-122"/>
              <a:sym typeface="Calibri" panose="020F0502020204030204" charset="0"/>
            </a:endParaRPr>
          </a:p>
        </p:txBody>
      </p:sp>
      <p:sp>
        <p:nvSpPr>
          <p:cNvPr id="86" name="Text Box 4"/>
          <p:cNvSpPr/>
          <p:nvPr/>
        </p:nvSpPr>
        <p:spPr>
          <a:xfrm>
            <a:off x="1063625" y="3620135"/>
            <a:ext cx="1279525" cy="335280"/>
          </a:xfrm>
          <a:prstGeom prst="rect">
            <a:avLst/>
          </a:prstGeom>
          <a:noFill/>
          <a:ln w="9525">
            <a:noFill/>
          </a:ln>
        </p:spPr>
        <p:txBody>
          <a:bodyPr wrap="square" lIns="28803" tIns="14400" rIns="28803" bIns="14400" anchor="t">
            <a:spAutoFit/>
          </a:bodyPr>
          <a:p>
            <a:pPr algn="ctr"/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微软雅黑" panose="020B0503020204020204" charset="-122"/>
              </a:rPr>
              <a:t>金山创始人求伯君</a:t>
            </a:r>
            <a:endParaRPr lang="zh-CN" altLang="en-US" sz="1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  <a:sym typeface="微软雅黑" panose="020B0503020204020204" charset="-122"/>
            </a:endParaRPr>
          </a:p>
          <a:p>
            <a:pPr algn="ctr"/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微软雅黑" panose="020B0503020204020204" charset="-122"/>
              </a:rPr>
              <a:t>推出 WPS1.0</a:t>
            </a:r>
            <a:endParaRPr lang="zh-CN" altLang="en-US" sz="1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  <a:sym typeface="微软雅黑" panose="020B0503020204020204" charset="-122"/>
            </a:endParaRPr>
          </a:p>
        </p:txBody>
      </p:sp>
      <p:sp>
        <p:nvSpPr>
          <p:cNvPr id="87" name="Text Box 7"/>
          <p:cNvSpPr/>
          <p:nvPr/>
        </p:nvSpPr>
        <p:spPr>
          <a:xfrm>
            <a:off x="1551305" y="2834005"/>
            <a:ext cx="1415415" cy="335280"/>
          </a:xfrm>
          <a:prstGeom prst="rect">
            <a:avLst/>
          </a:prstGeom>
          <a:noFill/>
          <a:ln w="9525">
            <a:noFill/>
          </a:ln>
        </p:spPr>
        <p:txBody>
          <a:bodyPr wrap="square" lIns="28803" tIns="14400" rIns="28803" bIns="14400" anchor="t">
            <a:spAutoFit/>
          </a:bodyPr>
          <a:p>
            <a:pPr algn="ctr"/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微软雅黑" panose="020B0503020204020204" charset="-122"/>
              </a:rPr>
              <a:t>WPS Office 97</a:t>
            </a:r>
            <a:endParaRPr lang="zh-CN" altLang="en-US" sz="1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  <a:sym typeface="微软雅黑" panose="020B0503020204020204" charset="-122"/>
            </a:endParaRPr>
          </a:p>
          <a:p>
            <a:pPr algn="ctr"/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微软雅黑" panose="020B0503020204020204" charset="-122"/>
              </a:rPr>
              <a:t>支持 windows 平台</a:t>
            </a:r>
            <a:endParaRPr lang="zh-CN" altLang="en-US" sz="1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  <a:sym typeface="微软雅黑" panose="020B0503020204020204" charset="-122"/>
            </a:endParaRPr>
          </a:p>
        </p:txBody>
      </p:sp>
      <p:sp>
        <p:nvSpPr>
          <p:cNvPr id="88" name="Text Box 9"/>
          <p:cNvSpPr/>
          <p:nvPr/>
        </p:nvSpPr>
        <p:spPr>
          <a:xfrm>
            <a:off x="2494915" y="3620135"/>
            <a:ext cx="1039495" cy="335280"/>
          </a:xfrm>
          <a:prstGeom prst="rect">
            <a:avLst/>
          </a:prstGeom>
          <a:noFill/>
          <a:ln w="9525">
            <a:noFill/>
          </a:ln>
        </p:spPr>
        <p:txBody>
          <a:bodyPr wrap="square" lIns="28803" tIns="14400" rIns="28803" bIns="14400" anchor="t">
            <a:spAutoFit/>
          </a:bodyPr>
          <a:p>
            <a:pPr algn="ctr"/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微软雅黑" panose="020B0503020204020204" charset="-122"/>
              </a:rPr>
              <a:t>WPS 打响政府采购第一枪</a:t>
            </a:r>
            <a:endParaRPr lang="zh-CN" altLang="en-US" sz="1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  <a:sym typeface="微软雅黑" panose="020B0503020204020204" charset="-122"/>
            </a:endParaRPr>
          </a:p>
        </p:txBody>
      </p:sp>
      <p:sp>
        <p:nvSpPr>
          <p:cNvPr id="89" name="Text Box 11"/>
          <p:cNvSpPr/>
          <p:nvPr/>
        </p:nvSpPr>
        <p:spPr>
          <a:xfrm>
            <a:off x="2936240" y="2834005"/>
            <a:ext cx="1243965" cy="335280"/>
          </a:xfrm>
          <a:prstGeom prst="rect">
            <a:avLst/>
          </a:prstGeom>
          <a:noFill/>
          <a:ln w="9525">
            <a:noFill/>
          </a:ln>
        </p:spPr>
        <p:txBody>
          <a:bodyPr wrap="square" lIns="28803" tIns="14400" rIns="28803" bIns="14400" anchor="t">
            <a:spAutoFit/>
          </a:bodyPr>
          <a:p>
            <a:pPr algn="ctr"/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微软雅黑" panose="020B0503020204020204" charset="-122"/>
              </a:rPr>
              <a:t>WPS Office 2005</a:t>
            </a:r>
            <a:endParaRPr lang="zh-CN" altLang="en-US" sz="1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  <a:sym typeface="微软雅黑" panose="020B0503020204020204" charset="-122"/>
            </a:endParaRPr>
          </a:p>
          <a:p>
            <a:pPr algn="ctr"/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微软雅黑" panose="020B0503020204020204" charset="-122"/>
              </a:rPr>
              <a:t>个人免费下载</a:t>
            </a:r>
            <a:endParaRPr lang="zh-CN" altLang="en-US" sz="1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  <a:sym typeface="微软雅黑" panose="020B0503020204020204" charset="-122"/>
            </a:endParaRPr>
          </a:p>
        </p:txBody>
      </p:sp>
      <p:sp>
        <p:nvSpPr>
          <p:cNvPr id="90" name="Text Box 13"/>
          <p:cNvSpPr/>
          <p:nvPr/>
        </p:nvSpPr>
        <p:spPr>
          <a:xfrm>
            <a:off x="3598545" y="3620135"/>
            <a:ext cx="1410970" cy="335280"/>
          </a:xfrm>
          <a:prstGeom prst="rect">
            <a:avLst/>
          </a:prstGeom>
          <a:noFill/>
          <a:ln w="9525">
            <a:noFill/>
          </a:ln>
        </p:spPr>
        <p:txBody>
          <a:bodyPr wrap="square" lIns="28803" tIns="14400" rIns="28803" bIns="14400" anchor="t">
            <a:spAutoFit/>
          </a:bodyPr>
          <a:p>
            <a:pPr algn="ctr"/>
            <a:r>
              <a:rPr lang="en-US" altLang="zh-CN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微软雅黑" panose="020B0503020204020204" charset="-122"/>
              </a:rPr>
              <a:t>WPS </a:t>
            </a:r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微软雅黑" panose="020B0503020204020204" charset="-122"/>
              </a:rPr>
              <a:t>Office 2007 </a:t>
            </a:r>
            <a:endParaRPr lang="zh-CN" altLang="en-US" sz="1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  <a:sym typeface="微软雅黑" panose="020B0503020204020204" charset="-122"/>
            </a:endParaRPr>
          </a:p>
          <a:p>
            <a:pPr algn="ctr"/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微软雅黑" panose="020B0503020204020204" charset="-122"/>
              </a:rPr>
              <a:t>日文版（东京）</a:t>
            </a:r>
            <a:endParaRPr lang="zh-CN" altLang="en-US" sz="1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  <a:sym typeface="微软雅黑" panose="020B0503020204020204" charset="-122"/>
            </a:endParaRPr>
          </a:p>
        </p:txBody>
      </p:sp>
      <p:sp>
        <p:nvSpPr>
          <p:cNvPr id="92" name="Line 10"/>
          <p:cNvSpPr/>
          <p:nvPr/>
        </p:nvSpPr>
        <p:spPr>
          <a:xfrm flipV="1">
            <a:off x="3656330" y="3311525"/>
            <a:ext cx="0" cy="1565275"/>
          </a:xfrm>
          <a:prstGeom prst="line">
            <a:avLst/>
          </a:prstGeom>
          <a:ln w="9525" cap="flat" cmpd="sng">
            <a:solidFill>
              <a:srgbClr val="FD3F52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p>
            <a:pPr defTabSz="914400" fontAlgn="base">
              <a:buFont typeface="Arial" panose="020B0604020202020204" pitchFamily="34" charset="0"/>
              <a:buNone/>
            </a:pPr>
            <a:endParaRPr lang="zh-CN" altLang="en-US" sz="1275" strike="noStrike" noProof="1">
              <a:latin typeface="Calibri" panose="020F0502020204030204" charset="0"/>
              <a:ea typeface="等线" panose="02010600030101010101" charset="-122"/>
              <a:sym typeface="Calibri" panose="020F0502020204030204" charset="0"/>
            </a:endParaRPr>
          </a:p>
        </p:txBody>
      </p:sp>
      <p:sp>
        <p:nvSpPr>
          <p:cNvPr id="93" name="Line 14"/>
          <p:cNvSpPr/>
          <p:nvPr/>
        </p:nvSpPr>
        <p:spPr>
          <a:xfrm flipV="1">
            <a:off x="4944110" y="3311525"/>
            <a:ext cx="0" cy="1565275"/>
          </a:xfrm>
          <a:prstGeom prst="line">
            <a:avLst/>
          </a:prstGeom>
          <a:ln w="9525" cap="flat" cmpd="sng">
            <a:solidFill>
              <a:srgbClr val="FD3F52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p>
            <a:pPr defTabSz="914400" fontAlgn="base">
              <a:buFont typeface="Arial" panose="020B0604020202020204" pitchFamily="34" charset="0"/>
              <a:buNone/>
            </a:pPr>
            <a:endParaRPr lang="zh-CN" altLang="en-US" sz="1275" strike="noStrike" noProof="1">
              <a:latin typeface="Calibri" panose="020F0502020204030204" charset="0"/>
              <a:ea typeface="等线" panose="02010600030101010101" charset="-122"/>
              <a:sym typeface="Calibri" panose="020F0502020204030204" charset="0"/>
            </a:endParaRPr>
          </a:p>
        </p:txBody>
      </p:sp>
      <p:sp>
        <p:nvSpPr>
          <p:cNvPr id="94" name="Text Box 15"/>
          <p:cNvSpPr/>
          <p:nvPr/>
        </p:nvSpPr>
        <p:spPr>
          <a:xfrm>
            <a:off x="4328795" y="2834005"/>
            <a:ext cx="1230630" cy="335280"/>
          </a:xfrm>
          <a:prstGeom prst="rect">
            <a:avLst/>
          </a:prstGeom>
          <a:noFill/>
          <a:ln w="9525">
            <a:noFill/>
          </a:ln>
        </p:spPr>
        <p:txBody>
          <a:bodyPr wrap="square" lIns="28803" tIns="14400" rIns="28803" bIns="14400" anchor="t">
            <a:spAutoFit/>
          </a:bodyPr>
          <a:p>
            <a:pPr algn="ctr"/>
            <a:r>
              <a:rPr lang="en-US" altLang="zh-CN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微软雅黑" panose="020B0503020204020204" charset="-122"/>
              </a:rPr>
              <a:t>WPS </a:t>
            </a:r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微软雅黑" panose="020B0503020204020204" charset="-122"/>
              </a:rPr>
              <a:t>Office 2010 </a:t>
            </a:r>
            <a:endParaRPr lang="zh-CN" altLang="en-US" sz="1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  <a:sym typeface="微软雅黑" panose="020B0503020204020204" charset="-122"/>
            </a:endParaRPr>
          </a:p>
          <a:p>
            <a:pPr algn="ctr"/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微软雅黑" panose="020B0503020204020204" charset="-122"/>
              </a:rPr>
              <a:t>繁体版（台湾）</a:t>
            </a:r>
            <a:endParaRPr lang="zh-CN" altLang="en-US" sz="1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  <a:sym typeface="微软雅黑" panose="020B0503020204020204" charset="-122"/>
            </a:endParaRPr>
          </a:p>
        </p:txBody>
      </p:sp>
      <p:sp>
        <p:nvSpPr>
          <p:cNvPr id="99" name="Text Box 17"/>
          <p:cNvSpPr/>
          <p:nvPr/>
        </p:nvSpPr>
        <p:spPr>
          <a:xfrm>
            <a:off x="5599430" y="2993390"/>
            <a:ext cx="1273810" cy="181610"/>
          </a:xfrm>
          <a:prstGeom prst="rect">
            <a:avLst/>
          </a:prstGeom>
          <a:noFill/>
          <a:ln w="9525">
            <a:noFill/>
          </a:ln>
        </p:spPr>
        <p:txBody>
          <a:bodyPr wrap="square" lIns="28803" tIns="14400" rIns="28803" bIns="14400" anchor="t">
            <a:spAutoFit/>
          </a:bodyPr>
          <a:p>
            <a:pPr algn="ctr"/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微软雅黑" panose="020B0503020204020204" charset="-122"/>
              </a:rPr>
              <a:t>WPS Office 2012</a:t>
            </a:r>
            <a:endParaRPr lang="zh-CN" altLang="en-US" sz="1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  <a:sym typeface="微软雅黑" panose="020B0503020204020204" charset="-122"/>
            </a:endParaRPr>
          </a:p>
        </p:txBody>
      </p:sp>
      <p:sp>
        <p:nvSpPr>
          <p:cNvPr id="101" name="Text Box 19"/>
          <p:cNvSpPr/>
          <p:nvPr/>
        </p:nvSpPr>
        <p:spPr>
          <a:xfrm>
            <a:off x="6840220" y="2994660"/>
            <a:ext cx="1367155" cy="181610"/>
          </a:xfrm>
          <a:prstGeom prst="rect">
            <a:avLst/>
          </a:prstGeom>
          <a:noFill/>
          <a:ln w="9525">
            <a:noFill/>
          </a:ln>
        </p:spPr>
        <p:txBody>
          <a:bodyPr lIns="28803" tIns="14400" rIns="28803" bIns="14400" anchor="t">
            <a:spAutoFit/>
          </a:bodyPr>
          <a:p>
            <a:pPr algn="ctr"/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微软雅黑" panose="020B0503020204020204" charset="-122"/>
              </a:rPr>
              <a:t>WPS Office 2013</a:t>
            </a:r>
            <a:endParaRPr lang="zh-CN" altLang="en-US" sz="1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  <a:sym typeface="微软雅黑" panose="020B0503020204020204" charset="-122"/>
            </a:endParaRPr>
          </a:p>
        </p:txBody>
      </p:sp>
      <p:sp>
        <p:nvSpPr>
          <p:cNvPr id="102" name="Text Box 5"/>
          <p:cNvSpPr/>
          <p:nvPr/>
        </p:nvSpPr>
        <p:spPr>
          <a:xfrm>
            <a:off x="1431290" y="5051425"/>
            <a:ext cx="584200" cy="212090"/>
          </a:xfrm>
          <a:prstGeom prst="rect">
            <a:avLst/>
          </a:prstGeom>
          <a:noFill/>
          <a:ln w="9525">
            <a:noFill/>
          </a:ln>
        </p:spPr>
        <p:txBody>
          <a:bodyPr lIns="28803" tIns="14400" rIns="28803" bIns="14400" anchor="t">
            <a:spAutoFit/>
          </a:bodyPr>
          <a:p>
            <a:pPr algn="ctr"/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Arial Rounded MT Bold" panose="020F0704030504030204" pitchFamily="34" charset="0"/>
              </a:rPr>
              <a:t>198</a:t>
            </a: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Arial Rounded MT Bold" panose="020F0704030504030204" pitchFamily="34" charset="0"/>
              </a:rPr>
              <a:t>8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  <a:sym typeface="Arial Rounded MT Bold" panose="020F0704030504030204" pitchFamily="34" charset="0"/>
            </a:endParaRPr>
          </a:p>
        </p:txBody>
      </p:sp>
      <p:sp>
        <p:nvSpPr>
          <p:cNvPr id="103" name="Text Box 5"/>
          <p:cNvSpPr/>
          <p:nvPr/>
        </p:nvSpPr>
        <p:spPr>
          <a:xfrm>
            <a:off x="2070735" y="5051425"/>
            <a:ext cx="596900" cy="212090"/>
          </a:xfrm>
          <a:prstGeom prst="rect">
            <a:avLst/>
          </a:prstGeom>
          <a:noFill/>
          <a:ln w="9525">
            <a:noFill/>
          </a:ln>
        </p:spPr>
        <p:txBody>
          <a:bodyPr lIns="28803" tIns="14400" rIns="28803" bIns="14400" anchor="t">
            <a:spAutoFit/>
          </a:bodyPr>
          <a:p>
            <a:pPr algn="ctr"/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Arial Rounded MT Bold" panose="020F0704030504030204" pitchFamily="34" charset="0"/>
              </a:rPr>
              <a:t>1997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  <a:sym typeface="Arial Rounded MT Bold" panose="020F0704030504030204" pitchFamily="34" charset="0"/>
            </a:endParaRPr>
          </a:p>
        </p:txBody>
      </p:sp>
      <p:sp>
        <p:nvSpPr>
          <p:cNvPr id="104" name="Text Box 5"/>
          <p:cNvSpPr/>
          <p:nvPr/>
        </p:nvSpPr>
        <p:spPr>
          <a:xfrm>
            <a:off x="2700020" y="5051425"/>
            <a:ext cx="628650" cy="212090"/>
          </a:xfrm>
          <a:prstGeom prst="rect">
            <a:avLst/>
          </a:prstGeom>
          <a:noFill/>
          <a:ln w="9525">
            <a:noFill/>
          </a:ln>
        </p:spPr>
        <p:txBody>
          <a:bodyPr lIns="28803" tIns="14400" rIns="28803" bIns="14400" anchor="t">
            <a:spAutoFit/>
          </a:bodyPr>
          <a:p>
            <a:pPr algn="ctr"/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Arial Rounded MT Bold" panose="020F0704030504030204" pitchFamily="34" charset="0"/>
              </a:rPr>
              <a:t>2000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  <a:sym typeface="Arial Rounded MT Bold" panose="020F0704030504030204" pitchFamily="34" charset="0"/>
            </a:endParaRPr>
          </a:p>
        </p:txBody>
      </p:sp>
      <p:sp>
        <p:nvSpPr>
          <p:cNvPr id="105" name="Text Box 5"/>
          <p:cNvSpPr/>
          <p:nvPr/>
        </p:nvSpPr>
        <p:spPr>
          <a:xfrm>
            <a:off x="3362960" y="5051425"/>
            <a:ext cx="586105" cy="212090"/>
          </a:xfrm>
          <a:prstGeom prst="rect">
            <a:avLst/>
          </a:prstGeom>
          <a:noFill/>
          <a:ln w="9525">
            <a:noFill/>
          </a:ln>
        </p:spPr>
        <p:txBody>
          <a:bodyPr lIns="28803" tIns="14400" rIns="28803" bIns="14400" anchor="t">
            <a:spAutoFit/>
          </a:bodyPr>
          <a:p>
            <a:pPr algn="ctr"/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Arial Rounded MT Bold" panose="020F0704030504030204" pitchFamily="34" charset="0"/>
              </a:rPr>
              <a:t>2005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  <a:sym typeface="Arial Rounded MT Bold" panose="020F0704030504030204" pitchFamily="34" charset="0"/>
            </a:endParaRPr>
          </a:p>
        </p:txBody>
      </p:sp>
      <p:sp>
        <p:nvSpPr>
          <p:cNvPr id="106" name="Text Box 5"/>
          <p:cNvSpPr/>
          <p:nvPr/>
        </p:nvSpPr>
        <p:spPr>
          <a:xfrm>
            <a:off x="4010025" y="5051425"/>
            <a:ext cx="587375" cy="212090"/>
          </a:xfrm>
          <a:prstGeom prst="rect">
            <a:avLst/>
          </a:prstGeom>
          <a:noFill/>
          <a:ln w="9525">
            <a:noFill/>
          </a:ln>
        </p:spPr>
        <p:txBody>
          <a:bodyPr lIns="28803" tIns="14400" rIns="28803" bIns="14400" anchor="t">
            <a:spAutoFit/>
          </a:bodyPr>
          <a:p>
            <a:pPr algn="ctr"/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Arial Rounded MT Bold" panose="020F0704030504030204" pitchFamily="34" charset="0"/>
              </a:rPr>
              <a:t>2006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  <a:sym typeface="Arial Rounded MT Bold" panose="020F0704030504030204" pitchFamily="34" charset="0"/>
            </a:endParaRPr>
          </a:p>
        </p:txBody>
      </p:sp>
      <p:sp>
        <p:nvSpPr>
          <p:cNvPr id="107" name="Text Box 5"/>
          <p:cNvSpPr/>
          <p:nvPr/>
        </p:nvSpPr>
        <p:spPr>
          <a:xfrm>
            <a:off x="4645025" y="5051425"/>
            <a:ext cx="606425" cy="212090"/>
          </a:xfrm>
          <a:prstGeom prst="rect">
            <a:avLst/>
          </a:prstGeom>
          <a:noFill/>
          <a:ln w="9525">
            <a:noFill/>
          </a:ln>
        </p:spPr>
        <p:txBody>
          <a:bodyPr lIns="28803" tIns="14400" rIns="28803" bIns="14400" anchor="t">
            <a:spAutoFit/>
          </a:bodyPr>
          <a:p>
            <a:pPr algn="ctr"/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Arial Rounded MT Bold" panose="020F0704030504030204" pitchFamily="34" charset="0"/>
              </a:rPr>
              <a:t>2010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  <a:sym typeface="Arial Rounded MT Bold" panose="020F0704030504030204" pitchFamily="34" charset="0"/>
            </a:endParaRPr>
          </a:p>
        </p:txBody>
      </p:sp>
      <p:sp>
        <p:nvSpPr>
          <p:cNvPr id="108" name="Text Box 5"/>
          <p:cNvSpPr/>
          <p:nvPr/>
        </p:nvSpPr>
        <p:spPr>
          <a:xfrm>
            <a:off x="5306695" y="5054600"/>
            <a:ext cx="570230" cy="212090"/>
          </a:xfrm>
          <a:prstGeom prst="rect">
            <a:avLst/>
          </a:prstGeom>
          <a:noFill/>
          <a:ln w="9525">
            <a:noFill/>
          </a:ln>
        </p:spPr>
        <p:txBody>
          <a:bodyPr lIns="28803" tIns="14400" rIns="28803" bIns="14400" anchor="t">
            <a:spAutoFit/>
          </a:bodyPr>
          <a:p>
            <a:pPr algn="ctr"/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Arial Rounded MT Bold" panose="020F0704030504030204" pitchFamily="34" charset="0"/>
              </a:rPr>
              <a:t>2012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  <a:sym typeface="Arial Rounded MT Bold" panose="020F0704030504030204" pitchFamily="34" charset="0"/>
            </a:endParaRPr>
          </a:p>
        </p:txBody>
      </p:sp>
      <p:sp>
        <p:nvSpPr>
          <p:cNvPr id="109" name="Text Box 5"/>
          <p:cNvSpPr/>
          <p:nvPr/>
        </p:nvSpPr>
        <p:spPr>
          <a:xfrm>
            <a:off x="6458585" y="5054600"/>
            <a:ext cx="841375" cy="212090"/>
          </a:xfrm>
          <a:prstGeom prst="rect">
            <a:avLst/>
          </a:prstGeom>
          <a:noFill/>
          <a:ln w="9525">
            <a:noFill/>
          </a:ln>
        </p:spPr>
        <p:txBody>
          <a:bodyPr lIns="28803" tIns="14400" rIns="28803" bIns="14400" anchor="t">
            <a:spAutoFit/>
          </a:bodyPr>
          <a:p>
            <a:pPr algn="ctr"/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Arial Rounded MT Bold" panose="020F0704030504030204" pitchFamily="34" charset="0"/>
              </a:rPr>
              <a:t>2013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  <a:sym typeface="Arial Rounded MT Bold" panose="020F0704030504030204" pitchFamily="34" charset="0"/>
            </a:endParaRPr>
          </a:p>
        </p:txBody>
      </p:sp>
      <p:grpSp>
        <p:nvGrpSpPr>
          <p:cNvPr id="110" name="组合 23578"/>
          <p:cNvGrpSpPr/>
          <p:nvPr/>
        </p:nvGrpSpPr>
        <p:grpSpPr>
          <a:xfrm rot="5400000">
            <a:off x="1609725" y="4812665"/>
            <a:ext cx="228600" cy="104775"/>
            <a:chOff x="0" y="0"/>
            <a:chExt cx="390738" cy="169870"/>
          </a:xfrm>
          <a:solidFill>
            <a:srgbClr val="FD3F52"/>
          </a:solidFill>
        </p:grpSpPr>
        <p:sp>
          <p:nvSpPr>
            <p:cNvPr id="111" name="椭圆 27"/>
            <p:cNvSpPr/>
            <p:nvPr/>
          </p:nvSpPr>
          <p:spPr>
            <a:xfrm>
              <a:off x="220868" y="0"/>
              <a:ext cx="169870" cy="169870"/>
            </a:xfrm>
            <a:prstGeom prst="ellipse">
              <a:avLst/>
            </a:prstGeom>
            <a:grpFill/>
            <a:ln w="9525">
              <a:noFill/>
            </a:ln>
          </p:spPr>
          <p:txBody>
            <a:bodyPr anchor="ctr"/>
            <a:p>
              <a:pPr algn="ctr"/>
              <a:endPara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Calibri" panose="020F0502020204030204" charset="0"/>
              </a:endParaRPr>
            </a:p>
          </p:txBody>
        </p:sp>
        <p:sp>
          <p:nvSpPr>
            <p:cNvPr id="112" name="等腰三角形 28"/>
            <p:cNvSpPr/>
            <p:nvPr/>
          </p:nvSpPr>
          <p:spPr>
            <a:xfrm rot="-5400000">
              <a:off x="90010" y="-50080"/>
              <a:ext cx="90010" cy="270030"/>
            </a:xfrm>
            <a:prstGeom prst="triangle">
              <a:avLst>
                <a:gd name="adj" fmla="val 50000"/>
              </a:avLst>
            </a:prstGeom>
            <a:grpFill/>
            <a:ln w="9525">
              <a:noFill/>
            </a:ln>
          </p:spPr>
          <p:txBody>
            <a:bodyPr anchor="ctr"/>
            <a:p>
              <a:pPr algn="ctr"/>
              <a:endPara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Calibri" panose="020F0502020204030204" charset="0"/>
              </a:endParaRPr>
            </a:p>
          </p:txBody>
        </p:sp>
      </p:grpSp>
      <p:sp>
        <p:nvSpPr>
          <p:cNvPr id="91" name="Line 6"/>
          <p:cNvSpPr/>
          <p:nvPr/>
        </p:nvSpPr>
        <p:spPr>
          <a:xfrm flipV="1">
            <a:off x="2368550" y="3314700"/>
            <a:ext cx="0" cy="1565275"/>
          </a:xfrm>
          <a:prstGeom prst="line">
            <a:avLst/>
          </a:prstGeom>
          <a:ln w="9525" cap="flat" cmpd="sng">
            <a:solidFill>
              <a:srgbClr val="FD3F52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p>
            <a:pPr defTabSz="914400" fontAlgn="base">
              <a:buFont typeface="Arial" panose="020B0604020202020204" pitchFamily="34" charset="0"/>
              <a:buNone/>
            </a:pPr>
            <a:endParaRPr lang="zh-CN" altLang="en-US" sz="1275" strike="noStrike" noProof="1">
              <a:latin typeface="Calibri" panose="020F0502020204030204" charset="0"/>
              <a:ea typeface="等线" panose="02010600030101010101" charset="-122"/>
              <a:sym typeface="Calibri" panose="020F0502020204030204" charset="0"/>
            </a:endParaRPr>
          </a:p>
        </p:txBody>
      </p:sp>
      <p:grpSp>
        <p:nvGrpSpPr>
          <p:cNvPr id="113" name="组合 23581"/>
          <p:cNvGrpSpPr/>
          <p:nvPr/>
        </p:nvGrpSpPr>
        <p:grpSpPr>
          <a:xfrm rot="5400000">
            <a:off x="2253615" y="4815840"/>
            <a:ext cx="229870" cy="96520"/>
            <a:chOff x="0" y="0"/>
            <a:chExt cx="390738" cy="169870"/>
          </a:xfrm>
          <a:solidFill>
            <a:srgbClr val="FD3F52"/>
          </a:solidFill>
        </p:grpSpPr>
        <p:sp>
          <p:nvSpPr>
            <p:cNvPr id="114" name="椭圆 32"/>
            <p:cNvSpPr/>
            <p:nvPr/>
          </p:nvSpPr>
          <p:spPr>
            <a:xfrm>
              <a:off x="220868" y="0"/>
              <a:ext cx="169870" cy="169870"/>
            </a:xfrm>
            <a:prstGeom prst="ellipse">
              <a:avLst/>
            </a:prstGeom>
            <a:grpFill/>
            <a:ln w="9525">
              <a:noFill/>
            </a:ln>
          </p:spPr>
          <p:txBody>
            <a:bodyPr anchor="ctr"/>
            <a:p>
              <a:pPr algn="ctr"/>
              <a:endPara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Calibri" panose="020F0502020204030204" charset="0"/>
              </a:endParaRPr>
            </a:p>
          </p:txBody>
        </p:sp>
        <p:sp>
          <p:nvSpPr>
            <p:cNvPr id="115" name="等腰三角形 33"/>
            <p:cNvSpPr/>
            <p:nvPr/>
          </p:nvSpPr>
          <p:spPr>
            <a:xfrm rot="-5400000">
              <a:off x="90010" y="-50080"/>
              <a:ext cx="90010" cy="270030"/>
            </a:xfrm>
            <a:prstGeom prst="triangle">
              <a:avLst>
                <a:gd name="adj" fmla="val 50000"/>
              </a:avLst>
            </a:prstGeom>
            <a:grpFill/>
            <a:ln w="9525">
              <a:noFill/>
            </a:ln>
          </p:spPr>
          <p:txBody>
            <a:bodyPr anchor="ctr"/>
            <a:p>
              <a:pPr algn="ctr"/>
              <a:endPara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Calibri" panose="020F0502020204030204" charset="0"/>
              </a:endParaRPr>
            </a:p>
          </p:txBody>
        </p:sp>
      </p:grpSp>
      <p:grpSp>
        <p:nvGrpSpPr>
          <p:cNvPr id="116" name="组合 23584"/>
          <p:cNvGrpSpPr/>
          <p:nvPr/>
        </p:nvGrpSpPr>
        <p:grpSpPr>
          <a:xfrm rot="5400000">
            <a:off x="2898775" y="4813935"/>
            <a:ext cx="231775" cy="98425"/>
            <a:chOff x="0" y="0"/>
            <a:chExt cx="390738" cy="169870"/>
          </a:xfrm>
          <a:solidFill>
            <a:srgbClr val="FD3F52"/>
          </a:solidFill>
        </p:grpSpPr>
        <p:sp>
          <p:nvSpPr>
            <p:cNvPr id="117" name="椭圆 35"/>
            <p:cNvSpPr/>
            <p:nvPr/>
          </p:nvSpPr>
          <p:spPr>
            <a:xfrm>
              <a:off x="220868" y="0"/>
              <a:ext cx="169870" cy="169870"/>
            </a:xfrm>
            <a:prstGeom prst="ellipse">
              <a:avLst/>
            </a:prstGeom>
            <a:grpFill/>
            <a:ln w="9525">
              <a:noFill/>
            </a:ln>
          </p:spPr>
          <p:txBody>
            <a:bodyPr anchor="ctr"/>
            <a:p>
              <a:pPr algn="ctr"/>
              <a:endPara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Calibri" panose="020F0502020204030204" charset="0"/>
              </a:endParaRPr>
            </a:p>
          </p:txBody>
        </p:sp>
        <p:sp>
          <p:nvSpPr>
            <p:cNvPr id="118" name="等腰三角形 36"/>
            <p:cNvSpPr/>
            <p:nvPr/>
          </p:nvSpPr>
          <p:spPr>
            <a:xfrm rot="-5400000">
              <a:off x="90010" y="-50080"/>
              <a:ext cx="90010" cy="270030"/>
            </a:xfrm>
            <a:prstGeom prst="triangle">
              <a:avLst>
                <a:gd name="adj" fmla="val 50000"/>
              </a:avLst>
            </a:prstGeom>
            <a:grpFill/>
            <a:ln w="9525">
              <a:noFill/>
            </a:ln>
          </p:spPr>
          <p:txBody>
            <a:bodyPr anchor="ctr"/>
            <a:p>
              <a:pPr algn="ctr"/>
              <a:endPara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Calibri" panose="020F0502020204030204" charset="0"/>
              </a:endParaRPr>
            </a:p>
          </p:txBody>
        </p:sp>
      </p:grpSp>
      <p:grpSp>
        <p:nvGrpSpPr>
          <p:cNvPr id="119" name="组合 23587"/>
          <p:cNvGrpSpPr/>
          <p:nvPr/>
        </p:nvGrpSpPr>
        <p:grpSpPr>
          <a:xfrm rot="5400000">
            <a:off x="3545840" y="4813935"/>
            <a:ext cx="228600" cy="101600"/>
            <a:chOff x="0" y="0"/>
            <a:chExt cx="390738" cy="169870"/>
          </a:xfrm>
          <a:solidFill>
            <a:srgbClr val="FD3F52"/>
          </a:solidFill>
        </p:grpSpPr>
        <p:sp>
          <p:nvSpPr>
            <p:cNvPr id="120" name="椭圆 38"/>
            <p:cNvSpPr/>
            <p:nvPr/>
          </p:nvSpPr>
          <p:spPr>
            <a:xfrm>
              <a:off x="220868" y="0"/>
              <a:ext cx="169870" cy="169870"/>
            </a:xfrm>
            <a:prstGeom prst="ellipse">
              <a:avLst/>
            </a:prstGeom>
            <a:grpFill/>
            <a:ln w="9525">
              <a:noFill/>
            </a:ln>
          </p:spPr>
          <p:txBody>
            <a:bodyPr anchor="ctr"/>
            <a:p>
              <a:pPr algn="ctr"/>
              <a:endPara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Calibri" panose="020F0502020204030204" charset="0"/>
              </a:endParaRPr>
            </a:p>
          </p:txBody>
        </p:sp>
        <p:sp>
          <p:nvSpPr>
            <p:cNvPr id="121" name="等腰三角形 39"/>
            <p:cNvSpPr/>
            <p:nvPr/>
          </p:nvSpPr>
          <p:spPr>
            <a:xfrm rot="-5400000">
              <a:off x="90010" y="-50080"/>
              <a:ext cx="90010" cy="270030"/>
            </a:xfrm>
            <a:prstGeom prst="triangle">
              <a:avLst>
                <a:gd name="adj" fmla="val 50000"/>
              </a:avLst>
            </a:prstGeom>
            <a:grpFill/>
            <a:ln w="9525">
              <a:noFill/>
            </a:ln>
          </p:spPr>
          <p:txBody>
            <a:bodyPr anchor="ctr"/>
            <a:p>
              <a:pPr algn="ctr"/>
              <a:endPara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Calibri" panose="020F0502020204030204" charset="0"/>
              </a:endParaRPr>
            </a:p>
          </p:txBody>
        </p:sp>
      </p:grpSp>
      <p:grpSp>
        <p:nvGrpSpPr>
          <p:cNvPr id="122" name="组合 23590"/>
          <p:cNvGrpSpPr/>
          <p:nvPr/>
        </p:nvGrpSpPr>
        <p:grpSpPr>
          <a:xfrm rot="5400000">
            <a:off x="4189730" y="4813935"/>
            <a:ext cx="228600" cy="101600"/>
            <a:chOff x="0" y="0"/>
            <a:chExt cx="390738" cy="169870"/>
          </a:xfrm>
          <a:solidFill>
            <a:srgbClr val="FD3F52"/>
          </a:solidFill>
        </p:grpSpPr>
        <p:sp>
          <p:nvSpPr>
            <p:cNvPr id="123" name="椭圆 41"/>
            <p:cNvSpPr/>
            <p:nvPr/>
          </p:nvSpPr>
          <p:spPr>
            <a:xfrm>
              <a:off x="220868" y="0"/>
              <a:ext cx="169870" cy="169870"/>
            </a:xfrm>
            <a:prstGeom prst="ellipse">
              <a:avLst/>
            </a:prstGeom>
            <a:grpFill/>
            <a:ln w="9525">
              <a:noFill/>
            </a:ln>
          </p:spPr>
          <p:txBody>
            <a:bodyPr anchor="ctr"/>
            <a:p>
              <a:pPr algn="ctr"/>
              <a:endPara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Calibri" panose="020F0502020204030204" charset="0"/>
              </a:endParaRPr>
            </a:p>
          </p:txBody>
        </p:sp>
        <p:sp>
          <p:nvSpPr>
            <p:cNvPr id="124" name="等腰三角形 42"/>
            <p:cNvSpPr/>
            <p:nvPr/>
          </p:nvSpPr>
          <p:spPr>
            <a:xfrm rot="-5400000">
              <a:off x="90010" y="-50080"/>
              <a:ext cx="90010" cy="270030"/>
            </a:xfrm>
            <a:prstGeom prst="triangle">
              <a:avLst>
                <a:gd name="adj" fmla="val 50000"/>
              </a:avLst>
            </a:prstGeom>
            <a:grpFill/>
            <a:ln w="9525">
              <a:noFill/>
            </a:ln>
          </p:spPr>
          <p:txBody>
            <a:bodyPr anchor="ctr"/>
            <a:p>
              <a:pPr algn="ctr"/>
              <a:endPara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Calibri" panose="020F0502020204030204" charset="0"/>
              </a:endParaRPr>
            </a:p>
          </p:txBody>
        </p:sp>
      </p:grpSp>
      <p:grpSp>
        <p:nvGrpSpPr>
          <p:cNvPr id="125" name="组合 23593"/>
          <p:cNvGrpSpPr/>
          <p:nvPr/>
        </p:nvGrpSpPr>
        <p:grpSpPr>
          <a:xfrm rot="5400000">
            <a:off x="4833620" y="4815840"/>
            <a:ext cx="228600" cy="98425"/>
            <a:chOff x="0" y="0"/>
            <a:chExt cx="390738" cy="169870"/>
          </a:xfrm>
          <a:solidFill>
            <a:srgbClr val="FD3F52"/>
          </a:solidFill>
        </p:grpSpPr>
        <p:sp>
          <p:nvSpPr>
            <p:cNvPr id="126" name="椭圆 44"/>
            <p:cNvSpPr/>
            <p:nvPr/>
          </p:nvSpPr>
          <p:spPr>
            <a:xfrm>
              <a:off x="220868" y="0"/>
              <a:ext cx="169870" cy="169870"/>
            </a:xfrm>
            <a:prstGeom prst="ellipse">
              <a:avLst/>
            </a:prstGeom>
            <a:grpFill/>
            <a:ln w="9525">
              <a:noFill/>
            </a:ln>
          </p:spPr>
          <p:txBody>
            <a:bodyPr anchor="ctr"/>
            <a:p>
              <a:pPr algn="ctr"/>
              <a:endPara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Calibri" panose="020F0502020204030204" charset="0"/>
              </a:endParaRPr>
            </a:p>
          </p:txBody>
        </p:sp>
        <p:sp>
          <p:nvSpPr>
            <p:cNvPr id="127" name="等腰三角形 45"/>
            <p:cNvSpPr/>
            <p:nvPr/>
          </p:nvSpPr>
          <p:spPr>
            <a:xfrm rot="-5400000">
              <a:off x="90010" y="-50080"/>
              <a:ext cx="90010" cy="270030"/>
            </a:xfrm>
            <a:prstGeom prst="triangle">
              <a:avLst>
                <a:gd name="adj" fmla="val 50000"/>
              </a:avLst>
            </a:prstGeom>
            <a:grpFill/>
            <a:ln w="9525">
              <a:noFill/>
            </a:ln>
          </p:spPr>
          <p:txBody>
            <a:bodyPr anchor="ctr"/>
            <a:p>
              <a:pPr algn="ctr"/>
              <a:endPara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Calibri" panose="020F0502020204030204" charset="0"/>
              </a:endParaRPr>
            </a:p>
          </p:txBody>
        </p:sp>
      </p:grpSp>
      <p:grpSp>
        <p:nvGrpSpPr>
          <p:cNvPr id="128" name="组合 23596"/>
          <p:cNvGrpSpPr/>
          <p:nvPr/>
        </p:nvGrpSpPr>
        <p:grpSpPr>
          <a:xfrm rot="5400000">
            <a:off x="5477510" y="4815840"/>
            <a:ext cx="228600" cy="98425"/>
            <a:chOff x="0" y="0"/>
            <a:chExt cx="390738" cy="169870"/>
          </a:xfrm>
          <a:solidFill>
            <a:srgbClr val="FD3F52"/>
          </a:solidFill>
        </p:grpSpPr>
        <p:sp>
          <p:nvSpPr>
            <p:cNvPr id="129" name="椭圆 47"/>
            <p:cNvSpPr/>
            <p:nvPr/>
          </p:nvSpPr>
          <p:spPr>
            <a:xfrm>
              <a:off x="220868" y="0"/>
              <a:ext cx="169870" cy="169870"/>
            </a:xfrm>
            <a:prstGeom prst="ellipse">
              <a:avLst/>
            </a:prstGeom>
            <a:grpFill/>
            <a:ln w="9525">
              <a:noFill/>
            </a:ln>
          </p:spPr>
          <p:txBody>
            <a:bodyPr anchor="ctr"/>
            <a:p>
              <a:pPr algn="ctr"/>
              <a:endPara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Calibri" panose="020F0502020204030204" charset="0"/>
              </a:endParaRPr>
            </a:p>
          </p:txBody>
        </p:sp>
        <p:sp>
          <p:nvSpPr>
            <p:cNvPr id="130" name="等腰三角形 48"/>
            <p:cNvSpPr/>
            <p:nvPr/>
          </p:nvSpPr>
          <p:spPr>
            <a:xfrm rot="-5400000">
              <a:off x="90010" y="-50080"/>
              <a:ext cx="90010" cy="270030"/>
            </a:xfrm>
            <a:prstGeom prst="triangle">
              <a:avLst>
                <a:gd name="adj" fmla="val 50000"/>
              </a:avLst>
            </a:prstGeom>
            <a:grpFill/>
            <a:ln w="9525">
              <a:noFill/>
            </a:ln>
          </p:spPr>
          <p:txBody>
            <a:bodyPr anchor="ctr"/>
            <a:p>
              <a:pPr algn="ctr"/>
              <a:endPara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Calibri" panose="020F0502020204030204" charset="0"/>
              </a:endParaRPr>
            </a:p>
          </p:txBody>
        </p:sp>
      </p:grpSp>
      <p:grpSp>
        <p:nvGrpSpPr>
          <p:cNvPr id="131" name="组合 23599"/>
          <p:cNvGrpSpPr/>
          <p:nvPr/>
        </p:nvGrpSpPr>
        <p:grpSpPr>
          <a:xfrm rot="5400000">
            <a:off x="6765290" y="4813935"/>
            <a:ext cx="228600" cy="101600"/>
            <a:chOff x="0" y="0"/>
            <a:chExt cx="390738" cy="169870"/>
          </a:xfrm>
          <a:solidFill>
            <a:srgbClr val="FD3F52"/>
          </a:solidFill>
        </p:grpSpPr>
        <p:sp>
          <p:nvSpPr>
            <p:cNvPr id="132" name="椭圆 50"/>
            <p:cNvSpPr/>
            <p:nvPr/>
          </p:nvSpPr>
          <p:spPr>
            <a:xfrm>
              <a:off x="220868" y="0"/>
              <a:ext cx="169870" cy="169870"/>
            </a:xfrm>
            <a:prstGeom prst="ellipse">
              <a:avLst/>
            </a:prstGeom>
            <a:grpFill/>
            <a:ln w="9525">
              <a:noFill/>
            </a:ln>
          </p:spPr>
          <p:txBody>
            <a:bodyPr anchor="ctr"/>
            <a:p>
              <a:pPr algn="ctr"/>
              <a:endPara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Calibri" panose="020F0502020204030204" charset="0"/>
              </a:endParaRPr>
            </a:p>
          </p:txBody>
        </p:sp>
        <p:sp>
          <p:nvSpPr>
            <p:cNvPr id="133" name="等腰三角形 51"/>
            <p:cNvSpPr/>
            <p:nvPr/>
          </p:nvSpPr>
          <p:spPr>
            <a:xfrm rot="-5400000">
              <a:off x="90010" y="-50080"/>
              <a:ext cx="90010" cy="270030"/>
            </a:xfrm>
            <a:prstGeom prst="triangle">
              <a:avLst>
                <a:gd name="adj" fmla="val 50000"/>
              </a:avLst>
            </a:prstGeom>
            <a:grpFill/>
            <a:ln w="9525">
              <a:noFill/>
            </a:ln>
          </p:spPr>
          <p:txBody>
            <a:bodyPr anchor="ctr"/>
            <a:p>
              <a:pPr algn="ctr"/>
              <a:endPara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Calibri" panose="020F0502020204030204" charset="0"/>
              </a:endParaRPr>
            </a:p>
          </p:txBody>
        </p:sp>
      </p:grpSp>
      <p:grpSp>
        <p:nvGrpSpPr>
          <p:cNvPr id="135" name="组合 23605"/>
          <p:cNvGrpSpPr/>
          <p:nvPr/>
        </p:nvGrpSpPr>
        <p:grpSpPr>
          <a:xfrm rot="5400000">
            <a:off x="8053070" y="4813935"/>
            <a:ext cx="228600" cy="101600"/>
            <a:chOff x="0" y="0"/>
            <a:chExt cx="390738" cy="169870"/>
          </a:xfrm>
          <a:solidFill>
            <a:srgbClr val="FD3F52"/>
          </a:solidFill>
        </p:grpSpPr>
        <p:sp>
          <p:nvSpPr>
            <p:cNvPr id="136" name="椭圆 47"/>
            <p:cNvSpPr/>
            <p:nvPr/>
          </p:nvSpPr>
          <p:spPr>
            <a:xfrm>
              <a:off x="220868" y="0"/>
              <a:ext cx="169870" cy="169870"/>
            </a:xfrm>
            <a:prstGeom prst="ellipse">
              <a:avLst/>
            </a:prstGeom>
            <a:grpFill/>
            <a:ln w="9525">
              <a:noFill/>
            </a:ln>
          </p:spPr>
          <p:txBody>
            <a:bodyPr anchor="ctr"/>
            <a:p>
              <a:pPr algn="ctr"/>
              <a:endPara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Calibri" panose="020F0502020204030204" charset="0"/>
              </a:endParaRPr>
            </a:p>
          </p:txBody>
        </p:sp>
        <p:sp>
          <p:nvSpPr>
            <p:cNvPr id="137" name="等腰三角形 48"/>
            <p:cNvSpPr/>
            <p:nvPr/>
          </p:nvSpPr>
          <p:spPr>
            <a:xfrm rot="-5400000">
              <a:off x="90010" y="-50080"/>
              <a:ext cx="90010" cy="270030"/>
            </a:xfrm>
            <a:prstGeom prst="triangle">
              <a:avLst>
                <a:gd name="adj" fmla="val 50000"/>
              </a:avLst>
            </a:prstGeom>
            <a:grpFill/>
            <a:ln w="9525">
              <a:noFill/>
            </a:ln>
          </p:spPr>
          <p:txBody>
            <a:bodyPr anchor="ctr"/>
            <a:p>
              <a:pPr algn="ctr"/>
              <a:endPara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Calibri" panose="020F0502020204030204" charset="0"/>
              </a:endParaRPr>
            </a:p>
          </p:txBody>
        </p:sp>
      </p:grpSp>
      <p:sp>
        <p:nvSpPr>
          <p:cNvPr id="138" name="Text Box 5"/>
          <p:cNvSpPr/>
          <p:nvPr/>
        </p:nvSpPr>
        <p:spPr>
          <a:xfrm>
            <a:off x="5798820" y="5054600"/>
            <a:ext cx="874395" cy="212090"/>
          </a:xfrm>
          <a:prstGeom prst="rect">
            <a:avLst/>
          </a:prstGeom>
          <a:noFill/>
          <a:ln w="9525">
            <a:noFill/>
          </a:ln>
        </p:spPr>
        <p:txBody>
          <a:bodyPr lIns="28803" tIns="14400" rIns="28803" bIns="14400" anchor="t">
            <a:spAutoFit/>
          </a:bodyPr>
          <a:p>
            <a:pPr algn="ctr"/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Arial Rounded MT Bold" panose="020F0704030504030204" pitchFamily="34" charset="0"/>
              </a:rPr>
              <a:t>201</a:t>
            </a: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Arial Rounded MT Bold" panose="020F0704030504030204" pitchFamily="34" charset="0"/>
              </a:rPr>
              <a:t>2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  <a:sym typeface="Arial Rounded MT Bold" panose="020F0704030504030204" pitchFamily="34" charset="0"/>
            </a:endParaRPr>
          </a:p>
        </p:txBody>
      </p:sp>
      <p:sp>
        <p:nvSpPr>
          <p:cNvPr id="139" name="Text Box 19"/>
          <p:cNvSpPr/>
          <p:nvPr/>
        </p:nvSpPr>
        <p:spPr>
          <a:xfrm>
            <a:off x="4867275" y="3620135"/>
            <a:ext cx="1366520" cy="335280"/>
          </a:xfrm>
          <a:prstGeom prst="rect">
            <a:avLst/>
          </a:prstGeom>
          <a:noFill/>
          <a:ln w="9525">
            <a:noFill/>
          </a:ln>
        </p:spPr>
        <p:txBody>
          <a:bodyPr lIns="28803" tIns="14400" rIns="28803" bIns="14400" anchor="t">
            <a:spAutoFit/>
          </a:bodyPr>
          <a:p>
            <a:pPr algn="ctr"/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微软雅黑" panose="020B0503020204020204" charset="-122"/>
              </a:rPr>
              <a:t>WPS Office for Andriod 发布</a:t>
            </a:r>
            <a:endParaRPr lang="zh-CN" altLang="en-US" sz="1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  <a:sym typeface="微软雅黑" panose="020B0503020204020204" charset="-122"/>
            </a:endParaRPr>
          </a:p>
        </p:txBody>
      </p:sp>
      <p:sp>
        <p:nvSpPr>
          <p:cNvPr id="140" name="Text Box 5"/>
          <p:cNvSpPr/>
          <p:nvPr/>
        </p:nvSpPr>
        <p:spPr>
          <a:xfrm>
            <a:off x="8318500" y="5054600"/>
            <a:ext cx="989330" cy="212090"/>
          </a:xfrm>
          <a:prstGeom prst="rect">
            <a:avLst/>
          </a:prstGeom>
          <a:noFill/>
          <a:ln w="9525">
            <a:noFill/>
          </a:ln>
        </p:spPr>
        <p:txBody>
          <a:bodyPr lIns="28803" tIns="14400" rIns="28803" bIns="14400" anchor="t">
            <a:spAutoFit/>
          </a:bodyPr>
          <a:p>
            <a:pPr algn="ctr"/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Arial Rounded MT Bold" panose="020F0704030504030204" pitchFamily="34" charset="0"/>
              </a:rPr>
              <a:t>201</a:t>
            </a: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Arial Rounded MT Bold" panose="020F0704030504030204" pitchFamily="34" charset="0"/>
              </a:rPr>
              <a:t>5.12</a:t>
            </a:r>
            <a:endParaRPr lang="en-US" altLang="zh-CN" sz="12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  <a:sym typeface="Arial Rounded MT Bold" panose="020F0704030504030204" pitchFamily="34" charset="0"/>
            </a:endParaRPr>
          </a:p>
        </p:txBody>
      </p:sp>
      <p:sp>
        <p:nvSpPr>
          <p:cNvPr id="141" name="Line 18"/>
          <p:cNvSpPr/>
          <p:nvPr/>
        </p:nvSpPr>
        <p:spPr>
          <a:xfrm flipH="1" flipV="1">
            <a:off x="8811260" y="3232150"/>
            <a:ext cx="1905" cy="1565275"/>
          </a:xfrm>
          <a:prstGeom prst="line">
            <a:avLst/>
          </a:prstGeom>
          <a:ln w="9525" cap="flat" cmpd="sng">
            <a:solidFill>
              <a:srgbClr val="FD3F52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p>
            <a:pPr defTabSz="914400" fontAlgn="base">
              <a:buFont typeface="Arial" panose="020B0604020202020204" pitchFamily="34" charset="0"/>
              <a:buNone/>
            </a:pPr>
            <a:endParaRPr lang="zh-CN" altLang="en-US" sz="1275" strike="noStrike" noProof="1">
              <a:latin typeface="Calibri" panose="020F0502020204030204" charset="0"/>
              <a:ea typeface="等线" panose="02010600030101010101" charset="-122"/>
              <a:sym typeface="Calibri" panose="020F0502020204030204" charset="0"/>
            </a:endParaRPr>
          </a:p>
        </p:txBody>
      </p:sp>
      <p:sp>
        <p:nvSpPr>
          <p:cNvPr id="145" name="Text Box 19"/>
          <p:cNvSpPr/>
          <p:nvPr/>
        </p:nvSpPr>
        <p:spPr>
          <a:xfrm>
            <a:off x="8129905" y="2962275"/>
            <a:ext cx="1366520" cy="212090"/>
          </a:xfrm>
          <a:prstGeom prst="rect">
            <a:avLst/>
          </a:prstGeom>
          <a:noFill/>
          <a:ln w="9525">
            <a:noFill/>
          </a:ln>
        </p:spPr>
        <p:txBody>
          <a:bodyPr lIns="28803" tIns="14400" rIns="28803" bIns="14400" anchor="t">
            <a:spAutoFit/>
          </a:bodyPr>
          <a:p>
            <a:pPr algn="ctr"/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微软雅黑" panose="020B0503020204020204" charset="-122"/>
              </a:rPr>
              <a:t>WPS</a:t>
            </a: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微软雅黑" panose="020B0503020204020204" charset="-122"/>
              </a:rPr>
              <a:t>+</a:t>
            </a:r>
            <a:r>
              <a:rPr lang="en-US" altLang="zh-CN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微软雅黑" panose="020B0503020204020204" charset="-122"/>
              </a:rPr>
              <a:t> 2016</a:t>
            </a:r>
            <a:endParaRPr lang="en-US" altLang="zh-CN" sz="1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  <a:sym typeface="微软雅黑" panose="020B0503020204020204" charset="-122"/>
            </a:endParaRPr>
          </a:p>
        </p:txBody>
      </p:sp>
      <p:sp>
        <p:nvSpPr>
          <p:cNvPr id="146" name="Line 14"/>
          <p:cNvSpPr/>
          <p:nvPr/>
        </p:nvSpPr>
        <p:spPr>
          <a:xfrm flipV="1">
            <a:off x="6231890" y="3311525"/>
            <a:ext cx="1905" cy="1565275"/>
          </a:xfrm>
          <a:prstGeom prst="line">
            <a:avLst/>
          </a:prstGeom>
          <a:ln w="9525" cap="flat" cmpd="sng">
            <a:solidFill>
              <a:srgbClr val="FD3F52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p>
            <a:pPr defTabSz="914400" fontAlgn="base">
              <a:buFont typeface="Arial" panose="020B0604020202020204" pitchFamily="34" charset="0"/>
              <a:buNone/>
            </a:pPr>
            <a:endParaRPr lang="zh-CN" altLang="en-US" sz="1275" strike="noStrike" noProof="1">
              <a:latin typeface="Calibri" panose="020F0502020204030204" charset="0"/>
              <a:ea typeface="等线" panose="02010600030101010101" charset="-122"/>
              <a:sym typeface="Calibri" panose="020F0502020204030204" charset="0"/>
            </a:endParaRPr>
          </a:p>
        </p:txBody>
      </p:sp>
      <p:grpSp>
        <p:nvGrpSpPr>
          <p:cNvPr id="147" name="组合 23593"/>
          <p:cNvGrpSpPr/>
          <p:nvPr/>
        </p:nvGrpSpPr>
        <p:grpSpPr>
          <a:xfrm rot="5400000">
            <a:off x="6121400" y="4815840"/>
            <a:ext cx="228600" cy="98425"/>
            <a:chOff x="0" y="0"/>
            <a:chExt cx="390738" cy="169870"/>
          </a:xfrm>
          <a:solidFill>
            <a:srgbClr val="FD3F52"/>
          </a:solidFill>
        </p:grpSpPr>
        <p:sp>
          <p:nvSpPr>
            <p:cNvPr id="148" name="椭圆 44"/>
            <p:cNvSpPr/>
            <p:nvPr/>
          </p:nvSpPr>
          <p:spPr>
            <a:xfrm>
              <a:off x="220868" y="0"/>
              <a:ext cx="169870" cy="169870"/>
            </a:xfrm>
            <a:prstGeom prst="ellipse">
              <a:avLst/>
            </a:prstGeom>
            <a:grpFill/>
            <a:ln w="9525">
              <a:noFill/>
            </a:ln>
          </p:spPr>
          <p:txBody>
            <a:bodyPr anchor="ctr"/>
            <a:p>
              <a:pPr algn="ctr"/>
              <a:endPara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Calibri" panose="020F0502020204030204" charset="0"/>
              </a:endParaRPr>
            </a:p>
          </p:txBody>
        </p:sp>
        <p:sp>
          <p:nvSpPr>
            <p:cNvPr id="149" name="等腰三角形 45"/>
            <p:cNvSpPr/>
            <p:nvPr/>
          </p:nvSpPr>
          <p:spPr>
            <a:xfrm rot="-5400000">
              <a:off x="90010" y="-50080"/>
              <a:ext cx="90010" cy="270030"/>
            </a:xfrm>
            <a:prstGeom prst="triangle">
              <a:avLst>
                <a:gd name="adj" fmla="val 50000"/>
              </a:avLst>
            </a:prstGeom>
            <a:grpFill/>
            <a:ln w="9525">
              <a:noFill/>
            </a:ln>
          </p:spPr>
          <p:txBody>
            <a:bodyPr anchor="ctr"/>
            <a:p>
              <a:pPr algn="ctr"/>
              <a:endPara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Calibri" panose="020F0502020204030204" charset="0"/>
              </a:endParaRPr>
            </a:p>
          </p:txBody>
        </p:sp>
      </p:grpSp>
      <p:sp>
        <p:nvSpPr>
          <p:cNvPr id="150" name="Text Box 5"/>
          <p:cNvSpPr/>
          <p:nvPr/>
        </p:nvSpPr>
        <p:spPr>
          <a:xfrm>
            <a:off x="7746365" y="5051425"/>
            <a:ext cx="841375" cy="212090"/>
          </a:xfrm>
          <a:prstGeom prst="rect">
            <a:avLst/>
          </a:prstGeom>
          <a:noFill/>
          <a:ln w="9525">
            <a:noFill/>
          </a:ln>
        </p:spPr>
        <p:txBody>
          <a:bodyPr lIns="28803" tIns="14400" rIns="28803" bIns="14400" anchor="t">
            <a:spAutoFit/>
          </a:bodyPr>
          <a:p>
            <a:pPr algn="ctr"/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Arial Rounded MT Bold" panose="020F0704030504030204" pitchFamily="34" charset="0"/>
              </a:rPr>
              <a:t>201</a:t>
            </a: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Arial Rounded MT Bold" panose="020F0704030504030204" pitchFamily="34" charset="0"/>
              </a:rPr>
              <a:t>5.5</a:t>
            </a:r>
            <a:endParaRPr lang="en-US" altLang="zh-CN" sz="12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  <a:sym typeface="Arial Rounded MT Bold" panose="020F0704030504030204" pitchFamily="34" charset="0"/>
            </a:endParaRPr>
          </a:p>
        </p:txBody>
      </p:sp>
      <p:sp>
        <p:nvSpPr>
          <p:cNvPr id="151" name="Text Box 19"/>
          <p:cNvSpPr/>
          <p:nvPr/>
        </p:nvSpPr>
        <p:spPr>
          <a:xfrm>
            <a:off x="6186170" y="3620135"/>
            <a:ext cx="1367155" cy="335280"/>
          </a:xfrm>
          <a:prstGeom prst="rect">
            <a:avLst/>
          </a:prstGeom>
          <a:noFill/>
          <a:ln w="9525">
            <a:noFill/>
          </a:ln>
        </p:spPr>
        <p:txBody>
          <a:bodyPr lIns="28803" tIns="14400" rIns="28803" bIns="14400" anchor="t">
            <a:spAutoFit/>
          </a:bodyPr>
          <a:p>
            <a:pPr algn="ctr"/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微软雅黑" panose="020B0503020204020204" charset="-122"/>
              </a:rPr>
              <a:t>WPS Office </a:t>
            </a:r>
            <a:endParaRPr lang="zh-CN" altLang="en-US" sz="1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  <a:sym typeface="微软雅黑" panose="020B0503020204020204" charset="-122"/>
            </a:endParaRPr>
          </a:p>
          <a:p>
            <a:pPr algn="ctr"/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微软雅黑" panose="020B0503020204020204" charset="-122"/>
              </a:rPr>
              <a:t>for </a:t>
            </a:r>
            <a:r>
              <a:rPr lang="en-US" altLang="zh-CN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微软雅黑" panose="020B0503020204020204" charset="-122"/>
              </a:rPr>
              <a:t>iOS </a:t>
            </a:r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微软雅黑" panose="020B0503020204020204" charset="-122"/>
              </a:rPr>
              <a:t>发布</a:t>
            </a:r>
            <a:endParaRPr lang="zh-CN" altLang="en-US" sz="1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  <a:sym typeface="微软雅黑" panose="020B0503020204020204" charset="-122"/>
            </a:endParaRPr>
          </a:p>
        </p:txBody>
      </p:sp>
      <p:sp>
        <p:nvSpPr>
          <p:cNvPr id="152" name="Line 18"/>
          <p:cNvSpPr/>
          <p:nvPr/>
        </p:nvSpPr>
        <p:spPr>
          <a:xfrm flipH="1" flipV="1">
            <a:off x="7521575" y="3230245"/>
            <a:ext cx="1905" cy="1565275"/>
          </a:xfrm>
          <a:prstGeom prst="line">
            <a:avLst/>
          </a:prstGeom>
          <a:ln w="9525" cap="flat" cmpd="sng">
            <a:solidFill>
              <a:srgbClr val="FD3F52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p>
            <a:pPr defTabSz="914400" fontAlgn="base">
              <a:buFont typeface="Arial" panose="020B0604020202020204" pitchFamily="34" charset="0"/>
              <a:buNone/>
            </a:pPr>
            <a:endParaRPr lang="zh-CN" altLang="en-US" sz="1275" strike="noStrike" noProof="1">
              <a:latin typeface="Calibri" panose="020F0502020204030204" charset="0"/>
              <a:ea typeface="等线" panose="02010600030101010101" charset="-122"/>
              <a:sym typeface="Calibri" panose="020F0502020204030204" charset="0"/>
            </a:endParaRPr>
          </a:p>
        </p:txBody>
      </p:sp>
      <p:grpSp>
        <p:nvGrpSpPr>
          <p:cNvPr id="153" name="组合 23612"/>
          <p:cNvGrpSpPr/>
          <p:nvPr/>
        </p:nvGrpSpPr>
        <p:grpSpPr>
          <a:xfrm rot="5400000">
            <a:off x="7409180" y="4815840"/>
            <a:ext cx="228600" cy="98425"/>
            <a:chOff x="0" y="0"/>
            <a:chExt cx="390738" cy="169870"/>
          </a:xfrm>
          <a:solidFill>
            <a:srgbClr val="FD3F52"/>
          </a:solidFill>
        </p:grpSpPr>
        <p:sp>
          <p:nvSpPr>
            <p:cNvPr id="154" name="椭圆 50"/>
            <p:cNvSpPr/>
            <p:nvPr/>
          </p:nvSpPr>
          <p:spPr>
            <a:xfrm>
              <a:off x="220868" y="0"/>
              <a:ext cx="169870" cy="169870"/>
            </a:xfrm>
            <a:prstGeom prst="ellipse">
              <a:avLst/>
            </a:prstGeom>
            <a:grpFill/>
            <a:ln w="9525">
              <a:noFill/>
            </a:ln>
          </p:spPr>
          <p:txBody>
            <a:bodyPr anchor="ctr"/>
            <a:p>
              <a:endPara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Calibri" panose="020F0502020204030204" charset="0"/>
              </a:endParaRPr>
            </a:p>
          </p:txBody>
        </p:sp>
        <p:sp>
          <p:nvSpPr>
            <p:cNvPr id="155" name="等腰三角形 51"/>
            <p:cNvSpPr/>
            <p:nvPr/>
          </p:nvSpPr>
          <p:spPr>
            <a:xfrm rot="-5400000">
              <a:off x="90010" y="-50080"/>
              <a:ext cx="90010" cy="270030"/>
            </a:xfrm>
            <a:prstGeom prst="triangle">
              <a:avLst>
                <a:gd name="adj" fmla="val 50000"/>
              </a:avLst>
            </a:prstGeom>
            <a:grpFill/>
            <a:ln w="9525">
              <a:noFill/>
            </a:ln>
          </p:spPr>
          <p:txBody>
            <a:bodyPr anchor="ctr"/>
            <a:p>
              <a:endPara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Calibri" panose="020F0502020204030204" charset="0"/>
              </a:endParaRPr>
            </a:p>
          </p:txBody>
        </p:sp>
      </p:grpSp>
      <p:sp>
        <p:nvSpPr>
          <p:cNvPr id="156" name="Text Box 5"/>
          <p:cNvSpPr/>
          <p:nvPr/>
        </p:nvSpPr>
        <p:spPr>
          <a:xfrm>
            <a:off x="7103745" y="5054600"/>
            <a:ext cx="839470" cy="212090"/>
          </a:xfrm>
          <a:prstGeom prst="rect">
            <a:avLst/>
          </a:prstGeom>
          <a:noFill/>
          <a:ln w="9525">
            <a:noFill/>
          </a:ln>
        </p:spPr>
        <p:txBody>
          <a:bodyPr lIns="28803" tIns="14400" rIns="28803" bIns="14400" anchor="t">
            <a:spAutoFit/>
          </a:bodyPr>
          <a:p>
            <a:pPr algn="ctr"/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Arial Rounded MT Bold" panose="020F0704030504030204" pitchFamily="34" charset="0"/>
              </a:rPr>
              <a:t>2013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  <a:sym typeface="Arial Rounded MT Bold" panose="020F0704030504030204" pitchFamily="34" charset="0"/>
            </a:endParaRPr>
          </a:p>
        </p:txBody>
      </p:sp>
      <p:sp>
        <p:nvSpPr>
          <p:cNvPr id="157" name="Text Box 19"/>
          <p:cNvSpPr/>
          <p:nvPr/>
        </p:nvSpPr>
        <p:spPr>
          <a:xfrm>
            <a:off x="7523480" y="3620135"/>
            <a:ext cx="1208405" cy="335280"/>
          </a:xfrm>
          <a:prstGeom prst="rect">
            <a:avLst/>
          </a:prstGeom>
          <a:noFill/>
          <a:ln w="9525">
            <a:noFill/>
          </a:ln>
        </p:spPr>
        <p:txBody>
          <a:bodyPr lIns="28803" tIns="14400" rIns="28803" bIns="14400" anchor="t">
            <a:spAutoFit/>
          </a:bodyPr>
          <a:p>
            <a:pPr algn="ctr"/>
            <a:r>
              <a:rPr lang="en-US" altLang="zh-CN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微软雅黑" panose="020B0503020204020204" charset="-122"/>
              </a:rPr>
              <a:t>WPS+ </a:t>
            </a:r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微软雅黑" panose="020B0503020204020204" charset="-122"/>
              </a:rPr>
              <a:t>云办公</a:t>
            </a:r>
            <a:endParaRPr lang="zh-CN" altLang="en-US" sz="1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  <a:sym typeface="微软雅黑" panose="020B0503020204020204" charset="-122"/>
            </a:endParaRPr>
          </a:p>
          <a:p>
            <a:pPr algn="ctr"/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微软雅黑" panose="020B0503020204020204" charset="-122"/>
              </a:rPr>
              <a:t>平台上线</a:t>
            </a:r>
            <a:endParaRPr lang="zh-CN" altLang="en-US" sz="1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  <a:sym typeface="微软雅黑" panose="020B0503020204020204" charset="-122"/>
            </a:endParaRPr>
          </a:p>
        </p:txBody>
      </p:sp>
      <p:sp>
        <p:nvSpPr>
          <p:cNvPr id="158" name="Text Box 5"/>
          <p:cNvSpPr/>
          <p:nvPr/>
        </p:nvSpPr>
        <p:spPr>
          <a:xfrm>
            <a:off x="8991600" y="5054600"/>
            <a:ext cx="989330" cy="212090"/>
          </a:xfrm>
          <a:prstGeom prst="rect">
            <a:avLst/>
          </a:prstGeom>
          <a:noFill/>
          <a:ln w="9525">
            <a:noFill/>
          </a:ln>
        </p:spPr>
        <p:txBody>
          <a:bodyPr lIns="28803" tIns="14400" rIns="28803" bIns="14400" anchor="t">
            <a:spAutoFit/>
          </a:bodyPr>
          <a:p>
            <a:pPr algn="ctr"/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Arial Rounded MT Bold" panose="020F0704030504030204" pitchFamily="34" charset="0"/>
              </a:rPr>
              <a:t>201</a:t>
            </a: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Arial Rounded MT Bold" panose="020F0704030504030204" pitchFamily="34" charset="0"/>
              </a:rPr>
              <a:t>7</a:t>
            </a:r>
            <a:endParaRPr lang="en-US" altLang="zh-CN" sz="12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  <a:sym typeface="Arial Rounded MT Bold" panose="020F0704030504030204" pitchFamily="34" charset="0"/>
            </a:endParaRPr>
          </a:p>
        </p:txBody>
      </p:sp>
      <p:sp>
        <p:nvSpPr>
          <p:cNvPr id="159" name="Text Box 19"/>
          <p:cNvSpPr/>
          <p:nvPr/>
        </p:nvSpPr>
        <p:spPr>
          <a:xfrm>
            <a:off x="8880475" y="3620135"/>
            <a:ext cx="1100455" cy="335280"/>
          </a:xfrm>
          <a:prstGeom prst="rect">
            <a:avLst/>
          </a:prstGeom>
          <a:noFill/>
          <a:ln w="9525">
            <a:noFill/>
          </a:ln>
        </p:spPr>
        <p:txBody>
          <a:bodyPr wrap="square" lIns="28803" tIns="14400" rIns="28803" bIns="14400" anchor="t">
            <a:spAutoFit/>
          </a:bodyPr>
          <a:p>
            <a:pPr algn="ctr"/>
            <a:r>
              <a:rPr lang="en-US" altLang="zh-CN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微软雅黑" panose="020B0503020204020204" charset="-122"/>
              </a:rPr>
              <a:t>WPS </a:t>
            </a:r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微软雅黑" panose="020B0503020204020204" charset="-122"/>
              </a:rPr>
              <a:t>推出系列增值服务产品</a:t>
            </a:r>
            <a:endParaRPr lang="zh-CN" altLang="en-US" sz="1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  <a:sym typeface="微软雅黑" panose="020B0503020204020204" charset="-122"/>
            </a:endParaRPr>
          </a:p>
        </p:txBody>
      </p:sp>
      <p:grpSp>
        <p:nvGrpSpPr>
          <p:cNvPr id="161" name="组合 23605"/>
          <p:cNvGrpSpPr/>
          <p:nvPr/>
        </p:nvGrpSpPr>
        <p:grpSpPr>
          <a:xfrm rot="5400000">
            <a:off x="9340850" y="4813935"/>
            <a:ext cx="228600" cy="101600"/>
            <a:chOff x="0" y="0"/>
            <a:chExt cx="390738" cy="169870"/>
          </a:xfrm>
          <a:solidFill>
            <a:srgbClr val="FD3F52"/>
          </a:solidFill>
        </p:grpSpPr>
        <p:sp>
          <p:nvSpPr>
            <p:cNvPr id="162" name="椭圆 47"/>
            <p:cNvSpPr/>
            <p:nvPr/>
          </p:nvSpPr>
          <p:spPr>
            <a:xfrm>
              <a:off x="220868" y="0"/>
              <a:ext cx="169870" cy="169870"/>
            </a:xfrm>
            <a:prstGeom prst="ellipse">
              <a:avLst/>
            </a:prstGeom>
            <a:grpFill/>
            <a:ln w="9525">
              <a:noFill/>
            </a:ln>
          </p:spPr>
          <p:txBody>
            <a:bodyPr anchor="ctr"/>
            <a:p>
              <a:pPr algn="ctr"/>
              <a:endPara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Calibri" panose="020F0502020204030204" charset="0"/>
              </a:endParaRPr>
            </a:p>
          </p:txBody>
        </p:sp>
        <p:sp>
          <p:nvSpPr>
            <p:cNvPr id="163" name="等腰三角形 48"/>
            <p:cNvSpPr/>
            <p:nvPr/>
          </p:nvSpPr>
          <p:spPr>
            <a:xfrm rot="-5400000">
              <a:off x="90010" y="-50080"/>
              <a:ext cx="90010" cy="270030"/>
            </a:xfrm>
            <a:prstGeom prst="triangle">
              <a:avLst>
                <a:gd name="adj" fmla="val 50000"/>
              </a:avLst>
            </a:prstGeom>
            <a:grpFill/>
            <a:ln w="9525">
              <a:noFill/>
            </a:ln>
          </p:spPr>
          <p:txBody>
            <a:bodyPr anchor="ctr"/>
            <a:p>
              <a:pPr algn="ctr"/>
              <a:endPara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Calibri" panose="020F0502020204030204" charset="0"/>
              </a:endParaRPr>
            </a:p>
          </p:txBody>
        </p:sp>
      </p:grpSp>
      <p:sp>
        <p:nvSpPr>
          <p:cNvPr id="6" name="Line 18"/>
          <p:cNvSpPr/>
          <p:nvPr/>
        </p:nvSpPr>
        <p:spPr>
          <a:xfrm flipH="1" flipV="1">
            <a:off x="10098405" y="2940685"/>
            <a:ext cx="1905" cy="1856740"/>
          </a:xfrm>
          <a:prstGeom prst="line">
            <a:avLst/>
          </a:prstGeom>
          <a:ln w="9525" cap="flat" cmpd="sng">
            <a:solidFill>
              <a:srgbClr val="FD3F52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p>
            <a:pPr defTabSz="914400" fontAlgn="base">
              <a:buFont typeface="Arial" panose="020B0604020202020204" pitchFamily="34" charset="0"/>
              <a:buNone/>
            </a:pPr>
            <a:endParaRPr lang="zh-CN" altLang="en-US" sz="1275" strike="noStrike" noProof="1">
              <a:latin typeface="Calibri" panose="020F0502020204030204" charset="0"/>
              <a:ea typeface="等线" panose="02010600030101010101" charset="-122"/>
              <a:sym typeface="Calibri" panose="020F0502020204030204" charset="0"/>
            </a:endParaRPr>
          </a:p>
        </p:txBody>
      </p:sp>
      <p:grpSp>
        <p:nvGrpSpPr>
          <p:cNvPr id="9" name="组合 23612"/>
          <p:cNvGrpSpPr/>
          <p:nvPr/>
        </p:nvGrpSpPr>
        <p:grpSpPr>
          <a:xfrm rot="5400000">
            <a:off x="8696960" y="4813935"/>
            <a:ext cx="228600" cy="101600"/>
            <a:chOff x="0" y="0"/>
            <a:chExt cx="390738" cy="169870"/>
          </a:xfrm>
          <a:solidFill>
            <a:srgbClr val="FD3F52"/>
          </a:solidFill>
        </p:grpSpPr>
        <p:sp>
          <p:nvSpPr>
            <p:cNvPr id="10" name="椭圆 50"/>
            <p:cNvSpPr/>
            <p:nvPr/>
          </p:nvSpPr>
          <p:spPr>
            <a:xfrm>
              <a:off x="220868" y="0"/>
              <a:ext cx="169870" cy="169870"/>
            </a:xfrm>
            <a:prstGeom prst="ellipse">
              <a:avLst/>
            </a:prstGeom>
            <a:grpFill/>
            <a:ln w="9525">
              <a:noFill/>
            </a:ln>
          </p:spPr>
          <p:txBody>
            <a:bodyPr anchor="ctr"/>
            <a:p>
              <a:endPara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Calibri" panose="020F0502020204030204" charset="0"/>
              </a:endParaRPr>
            </a:p>
          </p:txBody>
        </p:sp>
        <p:sp>
          <p:nvSpPr>
            <p:cNvPr id="11" name="等腰三角形 51"/>
            <p:cNvSpPr/>
            <p:nvPr/>
          </p:nvSpPr>
          <p:spPr>
            <a:xfrm rot="-5400000">
              <a:off x="90010" y="-50080"/>
              <a:ext cx="90010" cy="270030"/>
            </a:xfrm>
            <a:prstGeom prst="triangle">
              <a:avLst>
                <a:gd name="adj" fmla="val 50000"/>
              </a:avLst>
            </a:prstGeom>
            <a:grpFill/>
            <a:ln w="9525">
              <a:noFill/>
            </a:ln>
          </p:spPr>
          <p:txBody>
            <a:bodyPr anchor="ctr"/>
            <a:p>
              <a:endPara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Calibri" panose="020F0502020204030204" charset="0"/>
              </a:endParaRPr>
            </a:p>
          </p:txBody>
        </p:sp>
      </p:grpSp>
      <p:grpSp>
        <p:nvGrpSpPr>
          <p:cNvPr id="12" name="组合 23612"/>
          <p:cNvGrpSpPr/>
          <p:nvPr/>
        </p:nvGrpSpPr>
        <p:grpSpPr>
          <a:xfrm rot="5400000">
            <a:off x="9984740" y="4813935"/>
            <a:ext cx="228600" cy="101600"/>
            <a:chOff x="0" y="0"/>
            <a:chExt cx="390738" cy="169870"/>
          </a:xfrm>
          <a:solidFill>
            <a:srgbClr val="FD3F52"/>
          </a:solidFill>
        </p:grpSpPr>
        <p:sp>
          <p:nvSpPr>
            <p:cNvPr id="13" name="椭圆 50"/>
            <p:cNvSpPr/>
            <p:nvPr/>
          </p:nvSpPr>
          <p:spPr>
            <a:xfrm>
              <a:off x="220868" y="0"/>
              <a:ext cx="169870" cy="169870"/>
            </a:xfrm>
            <a:prstGeom prst="ellipse">
              <a:avLst/>
            </a:prstGeom>
            <a:grpFill/>
            <a:ln w="9525">
              <a:noFill/>
            </a:ln>
          </p:spPr>
          <p:txBody>
            <a:bodyPr anchor="ctr"/>
            <a:p>
              <a:endPara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Calibri" panose="020F0502020204030204" charset="0"/>
              </a:endParaRPr>
            </a:p>
          </p:txBody>
        </p:sp>
        <p:sp>
          <p:nvSpPr>
            <p:cNvPr id="14" name="等腰三角形 51"/>
            <p:cNvSpPr/>
            <p:nvPr/>
          </p:nvSpPr>
          <p:spPr>
            <a:xfrm rot="-5400000">
              <a:off x="90010" y="-50080"/>
              <a:ext cx="90010" cy="270030"/>
            </a:xfrm>
            <a:prstGeom prst="triangle">
              <a:avLst>
                <a:gd name="adj" fmla="val 50000"/>
              </a:avLst>
            </a:prstGeom>
            <a:grpFill/>
            <a:ln w="9525">
              <a:noFill/>
            </a:ln>
          </p:spPr>
          <p:txBody>
            <a:bodyPr anchor="ctr"/>
            <a:p>
              <a:endPara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Calibri" panose="020F0502020204030204" charset="0"/>
              </a:endParaRPr>
            </a:p>
          </p:txBody>
        </p:sp>
      </p:grpSp>
      <p:sp>
        <p:nvSpPr>
          <p:cNvPr id="16" name="Text Box 5"/>
          <p:cNvSpPr/>
          <p:nvPr/>
        </p:nvSpPr>
        <p:spPr>
          <a:xfrm>
            <a:off x="9604375" y="5051425"/>
            <a:ext cx="989330" cy="212090"/>
          </a:xfrm>
          <a:prstGeom prst="rect">
            <a:avLst/>
          </a:prstGeom>
          <a:noFill/>
          <a:ln w="9525">
            <a:noFill/>
          </a:ln>
        </p:spPr>
        <p:txBody>
          <a:bodyPr lIns="28803" tIns="14400" rIns="28803" bIns="14400" anchor="t">
            <a:spAutoFit/>
          </a:bodyPr>
          <a:p>
            <a:pPr algn="ctr"/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Arial Rounded MT Bold" panose="020F0704030504030204" pitchFamily="34" charset="0"/>
              </a:rPr>
              <a:t>201</a:t>
            </a: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Arial Rounded MT Bold" panose="020F0704030504030204" pitchFamily="34" charset="0"/>
              </a:rPr>
              <a:t>8.7</a:t>
            </a:r>
            <a:endParaRPr lang="en-US" altLang="zh-CN" sz="12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  <a:sym typeface="Arial Rounded MT Bold" panose="020F0704030504030204" pitchFamily="34" charset="0"/>
            </a:endParaRPr>
          </a:p>
        </p:txBody>
      </p:sp>
      <p:sp>
        <p:nvSpPr>
          <p:cNvPr id="17" name="Text Box 19"/>
          <p:cNvSpPr/>
          <p:nvPr/>
        </p:nvSpPr>
        <p:spPr>
          <a:xfrm>
            <a:off x="9057005" y="2667000"/>
            <a:ext cx="2059305" cy="273685"/>
          </a:xfrm>
          <a:prstGeom prst="rect">
            <a:avLst/>
          </a:prstGeom>
          <a:noFill/>
          <a:ln w="9525">
            <a:noFill/>
          </a:ln>
        </p:spPr>
        <p:txBody>
          <a:bodyPr wrap="square" lIns="28803" tIns="14400" rIns="28803" bIns="14400" anchor="t">
            <a:spAutoFit/>
          </a:bodyPr>
          <a:p>
            <a:pPr algn="ctr"/>
            <a:r>
              <a:rPr lang="zh-CN" altLang="en-US" sz="1400" dirty="0">
                <a:solidFill>
                  <a:srgbClr val="FD3F52"/>
                </a:solidFill>
                <a:effectLst/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微软雅黑" panose="020B0503020204020204" charset="-122"/>
              </a:rPr>
              <a:t>WPS</a:t>
            </a:r>
            <a:r>
              <a:rPr lang="en-US" altLang="zh-CN" sz="1600" dirty="0">
                <a:solidFill>
                  <a:srgbClr val="FD3F52"/>
                </a:solidFill>
                <a:effectLst/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微软雅黑" panose="020B0503020204020204" charset="-122"/>
              </a:rPr>
              <a:t> Office 2019</a:t>
            </a:r>
            <a:endParaRPr lang="en-US" altLang="zh-CN" sz="1600" dirty="0">
              <a:solidFill>
                <a:srgbClr val="FD3F52"/>
              </a:solidFill>
              <a:effectLst/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  <a:sym typeface="微软雅黑" panose="020B0503020204020204" charset="-122"/>
            </a:endParaRPr>
          </a:p>
        </p:txBody>
      </p:sp>
      <p:sp>
        <p:nvSpPr>
          <p:cNvPr id="18" name="Line 10"/>
          <p:cNvSpPr/>
          <p:nvPr/>
        </p:nvSpPr>
        <p:spPr>
          <a:xfrm flipV="1">
            <a:off x="3014980" y="4096385"/>
            <a:ext cx="0" cy="701675"/>
          </a:xfrm>
          <a:prstGeom prst="line">
            <a:avLst/>
          </a:prstGeom>
          <a:ln w="9525" cap="flat" cmpd="sng">
            <a:solidFill>
              <a:srgbClr val="FD3F52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p>
            <a:pPr defTabSz="914400" fontAlgn="base">
              <a:buFont typeface="Arial" panose="020B0604020202020204" pitchFamily="34" charset="0"/>
              <a:buNone/>
            </a:pPr>
            <a:endParaRPr lang="zh-CN" altLang="en-US" sz="1275" strike="noStrike" noProof="1">
              <a:latin typeface="Calibri" panose="020F0502020204030204" charset="0"/>
              <a:ea typeface="等线" panose="02010600030101010101" charset="-122"/>
              <a:sym typeface="Calibri" panose="020F0502020204030204" charset="0"/>
            </a:endParaRPr>
          </a:p>
        </p:txBody>
      </p:sp>
      <p:sp>
        <p:nvSpPr>
          <p:cNvPr id="19" name="Line 14"/>
          <p:cNvSpPr/>
          <p:nvPr/>
        </p:nvSpPr>
        <p:spPr>
          <a:xfrm flipV="1">
            <a:off x="4309745" y="4096385"/>
            <a:ext cx="0" cy="701675"/>
          </a:xfrm>
          <a:prstGeom prst="line">
            <a:avLst/>
          </a:prstGeom>
          <a:ln w="9525" cap="flat" cmpd="sng">
            <a:solidFill>
              <a:srgbClr val="FD3F52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p>
            <a:pPr defTabSz="914400" fontAlgn="base">
              <a:buFont typeface="Arial" panose="020B0604020202020204" pitchFamily="34" charset="0"/>
              <a:buNone/>
            </a:pPr>
            <a:endParaRPr lang="zh-CN" altLang="en-US" sz="1275" strike="noStrike" noProof="1">
              <a:latin typeface="Calibri" panose="020F0502020204030204" charset="0"/>
              <a:ea typeface="等线" panose="02010600030101010101" charset="-122"/>
              <a:sym typeface="Calibri" panose="020F0502020204030204" charset="0"/>
            </a:endParaRPr>
          </a:p>
        </p:txBody>
      </p:sp>
      <p:sp>
        <p:nvSpPr>
          <p:cNvPr id="20" name="Line 6"/>
          <p:cNvSpPr/>
          <p:nvPr/>
        </p:nvSpPr>
        <p:spPr>
          <a:xfrm flipV="1">
            <a:off x="1721485" y="4096385"/>
            <a:ext cx="635" cy="701675"/>
          </a:xfrm>
          <a:prstGeom prst="line">
            <a:avLst/>
          </a:prstGeom>
          <a:ln w="9525" cap="flat" cmpd="sng">
            <a:solidFill>
              <a:srgbClr val="FD3F52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p>
            <a:pPr defTabSz="914400" fontAlgn="base">
              <a:buFont typeface="Arial" panose="020B0604020202020204" pitchFamily="34" charset="0"/>
              <a:buNone/>
            </a:pPr>
            <a:endParaRPr lang="zh-CN" altLang="en-US" sz="1275" strike="noStrike" noProof="1">
              <a:latin typeface="Calibri" panose="020F0502020204030204" charset="0"/>
              <a:ea typeface="等线" panose="02010600030101010101" charset="-122"/>
              <a:sym typeface="Calibri" panose="020F0502020204030204" charset="0"/>
            </a:endParaRPr>
          </a:p>
        </p:txBody>
      </p:sp>
      <p:sp>
        <p:nvSpPr>
          <p:cNvPr id="21" name="Line 18"/>
          <p:cNvSpPr/>
          <p:nvPr/>
        </p:nvSpPr>
        <p:spPr>
          <a:xfrm flipH="1" flipV="1">
            <a:off x="8164195" y="4096385"/>
            <a:ext cx="1905" cy="701675"/>
          </a:xfrm>
          <a:prstGeom prst="line">
            <a:avLst/>
          </a:prstGeom>
          <a:ln w="9525" cap="flat" cmpd="sng">
            <a:solidFill>
              <a:srgbClr val="FD3F52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p>
            <a:pPr defTabSz="914400" fontAlgn="base">
              <a:buFont typeface="Arial" panose="020B0604020202020204" pitchFamily="34" charset="0"/>
              <a:buNone/>
            </a:pPr>
            <a:endParaRPr lang="zh-CN" altLang="en-US" sz="1275" strike="noStrike" noProof="1">
              <a:latin typeface="Calibri" panose="020F0502020204030204" charset="0"/>
              <a:ea typeface="等线" panose="02010600030101010101" charset="-122"/>
              <a:sym typeface="Calibri" panose="020F0502020204030204" charset="0"/>
            </a:endParaRPr>
          </a:p>
        </p:txBody>
      </p:sp>
      <p:sp>
        <p:nvSpPr>
          <p:cNvPr id="22" name="Line 14"/>
          <p:cNvSpPr/>
          <p:nvPr/>
        </p:nvSpPr>
        <p:spPr>
          <a:xfrm flipV="1">
            <a:off x="5584825" y="4096385"/>
            <a:ext cx="1905" cy="701675"/>
          </a:xfrm>
          <a:prstGeom prst="line">
            <a:avLst/>
          </a:prstGeom>
          <a:ln w="9525" cap="flat" cmpd="sng">
            <a:solidFill>
              <a:srgbClr val="FD3F52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p>
            <a:pPr defTabSz="914400" fontAlgn="base">
              <a:buFont typeface="Arial" panose="020B0604020202020204" pitchFamily="34" charset="0"/>
              <a:buNone/>
            </a:pPr>
            <a:endParaRPr lang="zh-CN" altLang="en-US" sz="1275" strike="noStrike" noProof="1">
              <a:latin typeface="Calibri" panose="020F0502020204030204" charset="0"/>
              <a:ea typeface="等线" panose="02010600030101010101" charset="-122"/>
              <a:sym typeface="Calibri" panose="020F0502020204030204" charset="0"/>
            </a:endParaRPr>
          </a:p>
        </p:txBody>
      </p:sp>
      <p:sp>
        <p:nvSpPr>
          <p:cNvPr id="23" name="Line 18"/>
          <p:cNvSpPr/>
          <p:nvPr/>
        </p:nvSpPr>
        <p:spPr>
          <a:xfrm flipH="1" flipV="1">
            <a:off x="6875145" y="4096385"/>
            <a:ext cx="1270" cy="701675"/>
          </a:xfrm>
          <a:prstGeom prst="line">
            <a:avLst/>
          </a:prstGeom>
          <a:ln w="9525" cap="flat" cmpd="sng">
            <a:solidFill>
              <a:srgbClr val="FD3F52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p>
            <a:pPr defTabSz="914400" fontAlgn="base">
              <a:buFont typeface="Arial" panose="020B0604020202020204" pitchFamily="34" charset="0"/>
              <a:buNone/>
            </a:pPr>
            <a:endParaRPr lang="zh-CN" altLang="en-US" sz="1275" strike="noStrike" noProof="1">
              <a:latin typeface="Calibri" panose="020F0502020204030204" charset="0"/>
              <a:ea typeface="等线" panose="02010600030101010101" charset="-122"/>
              <a:sym typeface="Calibri" panose="020F0502020204030204" charset="0"/>
            </a:endParaRPr>
          </a:p>
        </p:txBody>
      </p:sp>
      <p:sp>
        <p:nvSpPr>
          <p:cNvPr id="24" name="Line 18"/>
          <p:cNvSpPr/>
          <p:nvPr/>
        </p:nvSpPr>
        <p:spPr>
          <a:xfrm flipH="1" flipV="1">
            <a:off x="9453880" y="4096385"/>
            <a:ext cx="2540" cy="701675"/>
          </a:xfrm>
          <a:prstGeom prst="line">
            <a:avLst/>
          </a:prstGeom>
          <a:ln w="9525" cap="flat" cmpd="sng">
            <a:solidFill>
              <a:srgbClr val="FD3F52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p>
            <a:pPr defTabSz="914400" fontAlgn="base">
              <a:buFont typeface="Arial" panose="020B0604020202020204" pitchFamily="34" charset="0"/>
              <a:buNone/>
            </a:pPr>
            <a:endParaRPr lang="zh-CN" altLang="en-US" sz="1275" strike="noStrike" noProof="1">
              <a:latin typeface="Calibri" panose="020F0502020204030204" charset="0"/>
              <a:ea typeface="等线" panose="02010600030101010101" charset="-122"/>
              <a:sym typeface="Calibri" panose="020F0502020204030204" charset="0"/>
            </a:endParaRPr>
          </a:p>
        </p:txBody>
      </p:sp>
      <p:grpSp>
        <p:nvGrpSpPr>
          <p:cNvPr id="28" name="组 5"/>
          <p:cNvGrpSpPr/>
          <p:nvPr/>
        </p:nvGrpSpPr>
        <p:grpSpPr>
          <a:xfrm>
            <a:off x="4117977" y="1344930"/>
            <a:ext cx="3454782" cy="1322070"/>
            <a:chOff x="1345132" y="253670"/>
            <a:chExt cx="3399411" cy="1322220"/>
          </a:xfrm>
        </p:grpSpPr>
        <p:sp>
          <p:nvSpPr>
            <p:cNvPr id="29" name="文本框 28"/>
            <p:cNvSpPr txBox="1"/>
            <p:nvPr/>
          </p:nvSpPr>
          <p:spPr>
            <a:xfrm>
              <a:off x="3427041" y="253670"/>
              <a:ext cx="1205283" cy="1322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US" altLang="zh-CN" sz="8000" dirty="0" smtClean="0">
                  <a:solidFill>
                    <a:srgbClr val="FD3F52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3</a:t>
              </a:r>
              <a:endParaRPr lang="en-US" altLang="zh-CN" sz="8000" baseline="30000" dirty="0" smtClean="0">
                <a:solidFill>
                  <a:srgbClr val="FD3F52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4307663" y="380814"/>
              <a:ext cx="436880" cy="3988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2000" dirty="0">
                  <a:solidFill>
                    <a:srgbClr val="FD3F52"/>
                  </a:solidFill>
                  <a:latin typeface="微软雅黑" panose="020B0503020204020204" charset="-122"/>
                  <a:ea typeface="微软雅黑" panose="020B0503020204020204" charset="-122"/>
                </a:rPr>
                <a:t>亿</a:t>
              </a:r>
              <a:endParaRPr lang="zh-CN" altLang="en-US" sz="2000" dirty="0">
                <a:solidFill>
                  <a:srgbClr val="FD3F52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1345132" y="676628"/>
              <a:ext cx="2236865" cy="4604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全线产品月活</a:t>
              </a:r>
              <a:endPara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2653665" y="2639060"/>
            <a:ext cx="6464935" cy="755015"/>
          </a:xfrm>
        </p:spPr>
        <p:txBody>
          <a:bodyPr/>
          <a:p>
            <a:r>
              <a:rPr lang="en-US" altLang="zh-CN" sz="4400" b="1"/>
              <a:t> WPS 2019</a:t>
            </a:r>
            <a:r>
              <a:rPr lang="zh-CN" altLang="en-US" sz="4400" b="1"/>
              <a:t>简介</a:t>
            </a:r>
            <a:endParaRPr lang="zh-CN" altLang="en-US" sz="4400" b="1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矩形 9"/>
          <p:cNvSpPr/>
          <p:nvPr/>
        </p:nvSpPr>
        <p:spPr>
          <a:xfrm>
            <a:off x="5476875" y="-2540"/>
            <a:ext cx="6718300" cy="6863080"/>
          </a:xfrm>
          <a:prstGeom prst="rect">
            <a:avLst/>
          </a:prstGeom>
          <a:solidFill>
            <a:srgbClr val="FD3F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727700" y="635635"/>
            <a:ext cx="5651500" cy="1325880"/>
          </a:xfrm>
        </p:spPr>
        <p:txBody>
          <a:bodyPr>
            <a:normAutofit/>
          </a:bodyPr>
          <a:p>
            <a:r>
              <a:rPr lang="en-US" altLang="zh-CN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WPS</a:t>
            </a:r>
            <a:r>
              <a:rPr lang="zh-CN" altLang="en-US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与微软的差异、兼容</a:t>
            </a:r>
            <a:endParaRPr lang="zh-CN" altLang="en-US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grpSp>
        <p:nvGrpSpPr>
          <p:cNvPr id="33793" name="组合 4"/>
          <p:cNvGrpSpPr/>
          <p:nvPr/>
        </p:nvGrpSpPr>
        <p:grpSpPr>
          <a:xfrm>
            <a:off x="968375" y="1843723"/>
            <a:ext cx="3168650" cy="3170237"/>
            <a:chOff x="7259" y="3434"/>
            <a:chExt cx="4992" cy="4992"/>
          </a:xfrm>
        </p:grpSpPr>
        <p:sp>
          <p:nvSpPr>
            <p:cNvPr id="4" name="椭圆 3"/>
            <p:cNvSpPr/>
            <p:nvPr/>
          </p:nvSpPr>
          <p:spPr>
            <a:xfrm>
              <a:off x="7259" y="3434"/>
              <a:ext cx="4992" cy="499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24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" name="空心弧 4"/>
            <p:cNvSpPr/>
            <p:nvPr/>
          </p:nvSpPr>
          <p:spPr>
            <a:xfrm rot="21300000">
              <a:off x="7259" y="3434"/>
              <a:ext cx="4992" cy="4992"/>
            </a:xfrm>
            <a:prstGeom prst="blockArc">
              <a:avLst>
                <a:gd name="adj1" fmla="val 781851"/>
                <a:gd name="adj2" fmla="val 20751352"/>
                <a:gd name="adj3" fmla="val 12494"/>
              </a:avLst>
            </a:prstGeom>
            <a:solidFill>
              <a:srgbClr val="FD49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24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" name="椭圆 5"/>
            <p:cNvSpPr/>
            <p:nvPr/>
          </p:nvSpPr>
          <p:spPr>
            <a:xfrm>
              <a:off x="7929" y="4104"/>
              <a:ext cx="3651" cy="3652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24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33797" name="文本框 5"/>
          <p:cNvSpPr txBox="1"/>
          <p:nvPr/>
        </p:nvSpPr>
        <p:spPr>
          <a:xfrm>
            <a:off x="1545908" y="2834323"/>
            <a:ext cx="1802130" cy="119888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eaLnBrk="0" hangingPunct="0">
              <a:buFont typeface="Arial" panose="020B0604020202020204" charset="-52"/>
            </a:pPr>
            <a:r>
              <a:rPr lang="en-US" altLang="zh-CN" sz="7200" dirty="0">
                <a:solidFill>
                  <a:schemeClr val="bg1"/>
                </a:solidFill>
                <a:latin typeface="Impact" panose="020B0806030902050204" charset="0"/>
                <a:ea typeface="宋体" panose="02010600030101010101" pitchFamily="2" charset="-122"/>
                <a:cs typeface="Impact" panose="020B0806030902050204" charset="0"/>
              </a:rPr>
              <a:t>90%</a:t>
            </a:r>
            <a:endParaRPr lang="en-US" altLang="zh-CN" sz="7200" dirty="0">
              <a:solidFill>
                <a:schemeClr val="bg1"/>
              </a:solidFill>
              <a:latin typeface="Impact" panose="020B0806030902050204" charset="0"/>
              <a:ea typeface="宋体" panose="02010600030101010101" pitchFamily="2" charset="-122"/>
              <a:cs typeface="Impact" panose="020B0806030902050204" charset="0"/>
            </a:endParaRPr>
          </a:p>
        </p:txBody>
      </p:sp>
      <p:sp>
        <p:nvSpPr>
          <p:cNvPr id="33799" name="文本框 7"/>
          <p:cNvSpPr txBox="1"/>
          <p:nvPr/>
        </p:nvSpPr>
        <p:spPr>
          <a:xfrm>
            <a:off x="5848985" y="1843723"/>
            <a:ext cx="4540250" cy="366141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marL="342900" indent="-342900" eaLnBrk="0" hangingPunct="0">
              <a:lnSpc>
                <a:spcPct val="200000"/>
              </a:lnSpc>
              <a:buFont typeface="Wingdings" panose="05000000000000000000" charset="0"/>
              <a:buChar char="ü"/>
            </a:pP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格式兼容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  <a:p>
            <a:pPr marL="342900" indent="-342900" eaLnBrk="0" hangingPunct="0">
              <a:lnSpc>
                <a:spcPct val="200000"/>
              </a:lnSpc>
              <a:buFont typeface="Wingdings" panose="05000000000000000000" charset="0"/>
              <a:buChar char="ü"/>
            </a:pP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界面兼容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  <a:p>
            <a:pPr marL="342900" indent="-342900" eaLnBrk="0" hangingPunct="0">
              <a:lnSpc>
                <a:spcPct val="200000"/>
              </a:lnSpc>
              <a:buFont typeface="Wingdings" panose="05000000000000000000" charset="0"/>
              <a:buChar char="ü"/>
            </a:pP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操作兼容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  <a:p>
            <a:pPr marL="342900" indent="-342900" eaLnBrk="0" hangingPunct="0">
              <a:lnSpc>
                <a:spcPct val="200000"/>
              </a:lnSpc>
              <a:buFont typeface="Wingdings" panose="05000000000000000000" charset="0"/>
              <a:buChar char="ü"/>
            </a:pP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功能兼容</a:t>
            </a:r>
            <a:endParaRPr lang="zh-CN" altLang="en-US" sz="20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  <a:p>
            <a:pPr indent="0" eaLnBrk="0" hangingPunct="0">
              <a:lnSpc>
                <a:spcPct val="200000"/>
              </a:lnSpc>
              <a:buFont typeface="Wingdings" panose="05000000000000000000" charset="0"/>
              <a:buNone/>
            </a:pPr>
            <a:r>
              <a:rPr lang="zh-CN" alt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兼容效果达到90%能够满足日常工作的需求</a:t>
            </a:r>
            <a:endParaRPr lang="zh-CN" altLang="en-US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  <a:p>
            <a:pPr indent="0" eaLnBrk="0" hangingPunct="0">
              <a:lnSpc>
                <a:spcPct val="200000"/>
              </a:lnSpc>
              <a:buFont typeface="Wingdings" panose="05000000000000000000" charset="0"/>
              <a:buNone/>
            </a:pPr>
            <a:r>
              <a:rPr lang="zh-CN" alt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相关差异将在后续场景应用中演示介绍</a:t>
            </a:r>
            <a:endParaRPr lang="zh-CN" altLang="en-US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11024235" y="2540"/>
            <a:ext cx="1008380" cy="526415"/>
            <a:chOff x="16890" y="0"/>
            <a:chExt cx="1800" cy="940"/>
          </a:xfrm>
          <a:solidFill>
            <a:schemeClr val="bg1">
              <a:lumMod val="50000"/>
            </a:schemeClr>
          </a:solidFill>
        </p:grpSpPr>
        <p:sp>
          <p:nvSpPr>
            <p:cNvPr id="3" name="五边形 2"/>
            <p:cNvSpPr/>
            <p:nvPr/>
          </p:nvSpPr>
          <p:spPr>
            <a:xfrm rot="5400000">
              <a:off x="17320" y="-430"/>
              <a:ext cx="940" cy="1800"/>
            </a:xfrm>
            <a:prstGeom prst="homePlate">
              <a:avLst>
                <a:gd name="adj" fmla="val 35106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600">
                <a:solidFill>
                  <a:schemeClr val="bg1"/>
                </a:solidFill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16960" y="44"/>
              <a:ext cx="1660" cy="54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p>
              <a:r>
                <a:rPr lang="zh-CN" altLang="en-US" sz="140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微软兼容</a:t>
              </a:r>
              <a:endParaRPr lang="zh-CN" altLang="en-US" sz="1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11" name="直角三角形 10"/>
          <p:cNvSpPr/>
          <p:nvPr/>
        </p:nvSpPr>
        <p:spPr>
          <a:xfrm rot="2760000">
            <a:off x="5220970" y="3150235"/>
            <a:ext cx="388620" cy="388620"/>
          </a:xfrm>
          <a:prstGeom prst="rtTriangle">
            <a:avLst/>
          </a:prstGeom>
          <a:solidFill>
            <a:srgbClr val="FD3F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-18415" y="-2540"/>
            <a:ext cx="12216765" cy="1447165"/>
          </a:xfrm>
          <a:prstGeom prst="rect">
            <a:avLst/>
          </a:prstGeom>
          <a:solidFill>
            <a:srgbClr val="FD3F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080135"/>
          </a:xfrm>
          <a:noFill/>
          <a:ln w="9525">
            <a:noFill/>
          </a:ln>
        </p:spPr>
        <p:txBody>
          <a:bodyPr vert="horz" rtlCol="0" anchor="ctr">
            <a:normAutofit/>
          </a:bodyPr>
          <a:lstStyle/>
          <a:p>
            <a:pPr lvl="0" algn="l">
              <a:buClrTx/>
              <a:buSzTx/>
              <a:buFontTx/>
            </a:pPr>
            <a:r>
              <a:rPr lang="en-US" altLang="zh-CN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WPS</a:t>
            </a:r>
            <a:r>
              <a:rPr lang="en-US" altLang="zh-CN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与微软的差异、兼容</a:t>
            </a:r>
            <a:endParaRPr lang="en-US" altLang="zh-CN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cxnSp>
        <p:nvCxnSpPr>
          <p:cNvPr id="21" name="直接连接符 20"/>
          <p:cNvCxnSpPr/>
          <p:nvPr/>
        </p:nvCxnSpPr>
        <p:spPr>
          <a:xfrm>
            <a:off x="6190467" y="2676402"/>
            <a:ext cx="0" cy="4020185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图片 21" descr="cadddbc0f80bda72f9346eccf3adca11"/>
          <p:cNvPicPr>
            <a:picLocks noChangeAspect="1"/>
          </p:cNvPicPr>
          <p:nvPr/>
        </p:nvPicPr>
        <p:blipFill>
          <a:blip r:embed="rId1"/>
          <a:srcRect r="66855"/>
          <a:stretch>
            <a:fillRect/>
          </a:stretch>
        </p:blipFill>
        <p:spPr>
          <a:xfrm>
            <a:off x="6544971" y="3751392"/>
            <a:ext cx="942975" cy="1422400"/>
          </a:xfrm>
          <a:prstGeom prst="rect">
            <a:avLst/>
          </a:prstGeom>
        </p:spPr>
      </p:pic>
      <p:pic>
        <p:nvPicPr>
          <p:cNvPr id="23" name="图片 22" descr="标识构成250-150 9-03"/>
          <p:cNvPicPr>
            <a:picLocks noChangeAspect="1"/>
          </p:cNvPicPr>
          <p:nvPr/>
        </p:nvPicPr>
        <p:blipFill>
          <a:blip r:embed="rId2"/>
          <a:srcRect r="56882" b="18960"/>
          <a:stretch>
            <a:fillRect/>
          </a:stretch>
        </p:blipFill>
        <p:spPr>
          <a:xfrm>
            <a:off x="4407085" y="4052065"/>
            <a:ext cx="990600" cy="949960"/>
          </a:xfrm>
          <a:prstGeom prst="rect">
            <a:avLst/>
          </a:prstGeom>
        </p:spPr>
      </p:pic>
      <p:sp>
        <p:nvSpPr>
          <p:cNvPr id="24" name="文本框 23"/>
          <p:cNvSpPr txBox="1"/>
          <p:nvPr/>
        </p:nvSpPr>
        <p:spPr>
          <a:xfrm>
            <a:off x="1784033" y="2616719"/>
            <a:ext cx="1198880" cy="10147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文字</a:t>
            </a:r>
            <a:endParaRPr lang="zh-CN" altLang="en-US" sz="40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r"/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Writer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1274763" y="5299521"/>
            <a:ext cx="1708150" cy="10147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演示</a:t>
            </a:r>
            <a:endParaRPr lang="zh-CN" altLang="en-US" sz="40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r"/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Presentation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852488" y="3940014"/>
            <a:ext cx="2130425" cy="1076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表格</a:t>
            </a:r>
            <a:endParaRPr lang="zh-CN" altLang="en-US" sz="40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r"/>
            <a:r>
              <a: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Spreadsheets</a:t>
            </a:r>
            <a:endParaRPr lang="zh-CN" altLang="en-US" sz="2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9084775" y="2871938"/>
            <a:ext cx="10432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en-US" altLang="zh-CN" b="1" dirty="0"/>
              <a:t>Word</a:t>
            </a:r>
            <a:endParaRPr lang="en-US" altLang="zh-CN" b="1" dirty="0"/>
          </a:p>
        </p:txBody>
      </p:sp>
      <p:sp>
        <p:nvSpPr>
          <p:cNvPr id="28" name="文本框 27"/>
          <p:cNvSpPr txBox="1"/>
          <p:nvPr/>
        </p:nvSpPr>
        <p:spPr>
          <a:xfrm>
            <a:off x="9084775" y="4223996"/>
            <a:ext cx="964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en-US" altLang="zh-CN" b="1" dirty="0"/>
              <a:t>Excel</a:t>
            </a:r>
            <a:endParaRPr lang="en-US" altLang="zh-CN" b="1" dirty="0"/>
          </a:p>
        </p:txBody>
      </p:sp>
      <p:sp>
        <p:nvSpPr>
          <p:cNvPr id="29" name="文本框 28"/>
          <p:cNvSpPr txBox="1"/>
          <p:nvPr/>
        </p:nvSpPr>
        <p:spPr>
          <a:xfrm>
            <a:off x="9079485" y="5562576"/>
            <a:ext cx="19613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PowerPoint</a:t>
            </a:r>
            <a:endParaRPr lang="en-US" altLang="zh-CN" sz="24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30" name="图片 29" descr="Core ICON Remix-0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2913" y="2655065"/>
            <a:ext cx="938530" cy="938530"/>
          </a:xfrm>
          <a:prstGeom prst="rect">
            <a:avLst/>
          </a:prstGeom>
        </p:spPr>
      </p:pic>
      <p:pic>
        <p:nvPicPr>
          <p:cNvPr id="31" name="图片 30" descr="Core ICON Remix-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2913" y="5337940"/>
            <a:ext cx="938530" cy="938530"/>
          </a:xfrm>
          <a:prstGeom prst="rect">
            <a:avLst/>
          </a:prstGeom>
        </p:spPr>
      </p:pic>
      <p:pic>
        <p:nvPicPr>
          <p:cNvPr id="32" name="图片 31" descr="Core ICON Remix-0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2913" y="3994280"/>
            <a:ext cx="938530" cy="938530"/>
          </a:xfrm>
          <a:prstGeom prst="rect">
            <a:avLst/>
          </a:prstGeom>
        </p:spPr>
      </p:pic>
      <p:pic>
        <p:nvPicPr>
          <p:cNvPr id="33" name="图片 32" descr="Excel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49590" y="3993645"/>
            <a:ext cx="937895" cy="937895"/>
          </a:xfrm>
          <a:prstGeom prst="rect">
            <a:avLst/>
          </a:prstGeom>
        </p:spPr>
      </p:pic>
      <p:pic>
        <p:nvPicPr>
          <p:cNvPr id="34" name="图片 33" descr="PowerPoint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49590" y="5337940"/>
            <a:ext cx="937895" cy="937895"/>
          </a:xfrm>
          <a:prstGeom prst="rect">
            <a:avLst/>
          </a:prstGeom>
        </p:spPr>
      </p:pic>
      <p:pic>
        <p:nvPicPr>
          <p:cNvPr id="35" name="图片 34" descr="word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49590" y="2655065"/>
            <a:ext cx="937895" cy="937895"/>
          </a:xfrm>
          <a:prstGeom prst="rect">
            <a:avLst/>
          </a:prstGeom>
        </p:spPr>
      </p:pic>
      <p:sp>
        <p:nvSpPr>
          <p:cNvPr id="36" name="文本框 35"/>
          <p:cNvSpPr txBox="1"/>
          <p:nvPr/>
        </p:nvSpPr>
        <p:spPr>
          <a:xfrm>
            <a:off x="9079485" y="2885897"/>
            <a:ext cx="17315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DOC/DOCX</a:t>
            </a:r>
            <a:endParaRPr lang="zh-CN" altLang="en-US" sz="24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1882864" y="2929238"/>
            <a:ext cx="8210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WPS</a:t>
            </a:r>
            <a:endParaRPr lang="zh-CN" altLang="en-US" sz="24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2182626" y="4240740"/>
            <a:ext cx="5212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ET</a:t>
            </a:r>
            <a:endParaRPr lang="zh-CN" altLang="en-US" sz="24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9126392" y="4210037"/>
            <a:ext cx="15199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XLS/XLSX</a:t>
            </a:r>
            <a:endParaRPr lang="zh-CN" altLang="en-US" sz="24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1948588" y="5556709"/>
            <a:ext cx="7553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DPS</a:t>
            </a:r>
            <a:endParaRPr lang="zh-CN" altLang="en-US" sz="24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9079485" y="5610606"/>
            <a:ext cx="155321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</a:rPr>
              <a:t>PPT/PPTX</a:t>
            </a:r>
            <a:endParaRPr lang="en-US" altLang="zh-CN" sz="24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11024235" y="2540"/>
            <a:ext cx="1008380" cy="526415"/>
            <a:chOff x="16890" y="0"/>
            <a:chExt cx="1800" cy="940"/>
          </a:xfrm>
          <a:solidFill>
            <a:schemeClr val="bg1">
              <a:lumMod val="50000"/>
            </a:schemeClr>
          </a:solidFill>
        </p:grpSpPr>
        <p:sp>
          <p:nvSpPr>
            <p:cNvPr id="3" name="五边形 2"/>
            <p:cNvSpPr/>
            <p:nvPr/>
          </p:nvSpPr>
          <p:spPr>
            <a:xfrm rot="5400000">
              <a:off x="17320" y="-430"/>
              <a:ext cx="940" cy="1800"/>
            </a:xfrm>
            <a:prstGeom prst="homePlate">
              <a:avLst>
                <a:gd name="adj" fmla="val 35106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600"/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16960" y="44"/>
              <a:ext cx="1660" cy="54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p>
              <a:r>
                <a:rPr lang="zh-CN" altLang="en-US" sz="140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微软兼容</a:t>
              </a:r>
              <a:endParaRPr lang="zh-CN" altLang="en-US" sz="1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4.44444E-6 L -0.19935 -0.0044 " pathEditMode="relative" rAng="0" ptsTypes="AA">
                                      <p:cBhvr>
                                        <p:cTn id="6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974" y="-231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07407E-6 L 0.22435 -0.00277 " pathEditMode="relative" rAng="0" ptsTypes="AA">
                                      <p:cBhvr>
                                        <p:cTn id="7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11" y="-139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44444E-6 L -0.19909 -4.44444E-6 " pathEditMode="relative" rAng="0" ptsTypes="AA">
                                      <p:cBhvr>
                                        <p:cTn id="8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961" y="0"/>
                                    </p:animMotion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44444E-6 L 0.22435 0.00093 " pathEditMode="relative" rAng="0" ptsTypes="AA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11" y="46"/>
                                    </p:animMotion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7.40741E-7 L -0.19909 -0.00232 " pathEditMode="relative" rAng="0" ptsTypes="AA">
                                      <p:cBhvr>
                                        <p:cTn id="10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961" y="-116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2.22222E-6 L 0.22435 0.00023 " pathEditMode="relative" rAng="0" ptsTypes="AA">
                                      <p:cBhvr>
                                        <p:cTn id="1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11" y="0"/>
                                    </p:animMotion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4" grpId="1"/>
      <p:bldP spid="25" grpId="0"/>
      <p:bldP spid="25" grpId="1"/>
      <p:bldP spid="26" grpId="0"/>
      <p:bldP spid="26" grpId="1"/>
      <p:bldP spid="27" grpId="0"/>
      <p:bldP spid="27" grpId="1"/>
      <p:bldP spid="28" grpId="0"/>
      <p:bldP spid="28" grpId="1"/>
      <p:bldP spid="29" grpId="0"/>
      <p:bldP spid="29" grpId="1"/>
      <p:bldP spid="36" grpId="0"/>
      <p:bldP spid="37" grpId="0"/>
      <p:bldP spid="38" grpId="0"/>
      <p:bldP spid="39" grpId="0"/>
      <p:bldP spid="40" grpId="0"/>
      <p:bldP spid="4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4" name="矩形 13"/>
          <p:cNvSpPr/>
          <p:nvPr/>
        </p:nvSpPr>
        <p:spPr>
          <a:xfrm>
            <a:off x="-18415" y="3175"/>
            <a:ext cx="12216765" cy="1441450"/>
          </a:xfrm>
          <a:prstGeom prst="rect">
            <a:avLst/>
          </a:prstGeom>
          <a:solidFill>
            <a:srgbClr val="FD3F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8" name="组合 7"/>
          <p:cNvGrpSpPr/>
          <p:nvPr/>
        </p:nvGrpSpPr>
        <p:grpSpPr>
          <a:xfrm>
            <a:off x="11024235" y="2540"/>
            <a:ext cx="1008380" cy="526415"/>
            <a:chOff x="16890" y="0"/>
            <a:chExt cx="1800" cy="940"/>
          </a:xfrm>
          <a:solidFill>
            <a:schemeClr val="bg1">
              <a:lumMod val="50000"/>
            </a:schemeClr>
          </a:solidFill>
        </p:grpSpPr>
        <p:sp>
          <p:nvSpPr>
            <p:cNvPr id="3" name="五边形 2"/>
            <p:cNvSpPr/>
            <p:nvPr/>
          </p:nvSpPr>
          <p:spPr>
            <a:xfrm rot="5400000">
              <a:off x="17320" y="-430"/>
              <a:ext cx="940" cy="1800"/>
            </a:xfrm>
            <a:prstGeom prst="homePlate">
              <a:avLst>
                <a:gd name="adj" fmla="val 35106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600"/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16960" y="44"/>
              <a:ext cx="1660" cy="54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p>
              <a:r>
                <a:rPr lang="zh-CN" altLang="en-US" sz="140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版本差异</a:t>
              </a:r>
              <a:endParaRPr lang="zh-CN" altLang="en-US" sz="1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4" name="标题 3"/>
          <p:cNvSpPr>
            <a:spLocks noGrp="1"/>
          </p:cNvSpPr>
          <p:nvPr/>
        </p:nvSpPr>
        <p:spPr>
          <a:xfrm>
            <a:off x="628650" y="365125"/>
            <a:ext cx="7886700" cy="953135"/>
          </a:xfrm>
          <a:prstGeom prst="rect">
            <a:avLst/>
          </a:prstGeom>
          <a:noFill/>
          <a:ln w="9525">
            <a:noFill/>
          </a:ln>
        </p:spPr>
        <p:txBody>
          <a:bodyPr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WPS</a:t>
            </a:r>
            <a:r>
              <a:rPr lang="zh-CN" altLang="en-US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版本差异</a:t>
            </a:r>
            <a:endParaRPr lang="zh-CN" altLang="en-US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" name="椭圆 1"/>
          <p:cNvSpPr/>
          <p:nvPr/>
        </p:nvSpPr>
        <p:spPr>
          <a:xfrm>
            <a:off x="2018030" y="2402523"/>
            <a:ext cx="1352550" cy="1352550"/>
          </a:xfrm>
          <a:prstGeom prst="ellipse">
            <a:avLst/>
          </a:prstGeom>
          <a:solidFill>
            <a:schemeClr val="bg1">
              <a:lumMod val="65000"/>
            </a:schemeClr>
          </a:solidFill>
          <a:ln w="9525">
            <a:noFill/>
          </a:ln>
        </p:spPr>
        <p:txBody>
          <a:bodyPr lIns="36195" rIns="36195" anchor="ctr" anchorCtr="0"/>
          <a:p>
            <a:pPr algn="ctr"/>
            <a:r>
              <a:rPr lang="en-US" altLang="zh-CN" sz="2400">
                <a:solidFill>
                  <a:schemeClr val="bg1"/>
                </a:solidFill>
                <a:latin typeface="Impact" panose="020B0806030902050204" charset="0"/>
                <a:ea typeface="微软雅黑" panose="020B0503020204020204" charset="-122"/>
                <a:cs typeface="Impact" panose="020B0806030902050204" charset="0"/>
                <a:sym typeface="Arial" panose="020B0604020202020204" pitchFamily="34" charset="0"/>
              </a:rPr>
              <a:t>WPS</a:t>
            </a:r>
            <a:endParaRPr lang="en-US" altLang="zh-CN" sz="2400">
              <a:solidFill>
                <a:schemeClr val="bg1"/>
              </a:solidFill>
              <a:latin typeface="Impact" panose="020B0806030902050204" charset="0"/>
              <a:ea typeface="微软雅黑" panose="020B0503020204020204" charset="-122"/>
              <a:cs typeface="Impact" panose="020B0806030902050204" charset="0"/>
              <a:sym typeface="Arial" panose="020B0604020202020204" pitchFamily="34" charset="0"/>
            </a:endParaRPr>
          </a:p>
          <a:p>
            <a:pPr algn="ctr"/>
            <a:r>
              <a:rPr lang="en-US" altLang="zh-CN" sz="2400">
                <a:solidFill>
                  <a:schemeClr val="bg1"/>
                </a:solidFill>
                <a:latin typeface="Impact" panose="020B0806030902050204" charset="0"/>
                <a:ea typeface="微软雅黑" panose="020B0503020204020204" charset="-122"/>
                <a:cs typeface="Impact" panose="020B0806030902050204" charset="0"/>
                <a:sym typeface="Arial" panose="020B0604020202020204" pitchFamily="34" charset="0"/>
              </a:rPr>
              <a:t>2016</a:t>
            </a:r>
            <a:endParaRPr lang="en-US" altLang="zh-CN" sz="2400">
              <a:solidFill>
                <a:schemeClr val="bg1"/>
              </a:solidFill>
              <a:latin typeface="Impact" panose="020B0806030902050204" charset="0"/>
              <a:ea typeface="微软雅黑" panose="020B0503020204020204" charset="-122"/>
              <a:cs typeface="Impact" panose="020B0806030902050204" charset="0"/>
              <a:sym typeface="Arial" panose="020B0604020202020204" pitchFamily="34" charset="0"/>
            </a:endParaRPr>
          </a:p>
        </p:txBody>
      </p:sp>
      <p:sp>
        <p:nvSpPr>
          <p:cNvPr id="6" name="燕尾形 5"/>
          <p:cNvSpPr/>
          <p:nvPr/>
        </p:nvSpPr>
        <p:spPr>
          <a:xfrm>
            <a:off x="3529965" y="2919095"/>
            <a:ext cx="222250" cy="318770"/>
          </a:xfrm>
          <a:prstGeom prst="chevron">
            <a:avLst/>
          </a:prstGeom>
          <a:solidFill>
            <a:schemeClr val="bg1">
              <a:lumMod val="50000"/>
            </a:schemeClr>
          </a:solidFill>
          <a:ln w="9525">
            <a:noFill/>
          </a:ln>
        </p:spPr>
        <p:txBody>
          <a:bodyPr/>
          <a:p>
            <a:pPr algn="ctr"/>
            <a:endParaRPr lang="zh-CN" altLang="en-US" sz="900">
              <a:solidFill>
                <a:schemeClr val="bg1"/>
              </a:solidFill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grpSp>
        <p:nvGrpSpPr>
          <p:cNvPr id="34" name="组合 33"/>
          <p:cNvGrpSpPr/>
          <p:nvPr/>
        </p:nvGrpSpPr>
        <p:grpSpPr>
          <a:xfrm>
            <a:off x="3960495" y="2286635"/>
            <a:ext cx="6265545" cy="1352550"/>
            <a:chOff x="2860" y="6652"/>
            <a:chExt cx="12265" cy="2648"/>
          </a:xfrm>
        </p:grpSpPr>
        <p:pic>
          <p:nvPicPr>
            <p:cNvPr id="10" name="图片 9" descr="ico汇总_0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2860" y="7625"/>
              <a:ext cx="1009" cy="1009"/>
            </a:xfrm>
            <a:prstGeom prst="rect">
              <a:avLst/>
            </a:prstGeom>
          </p:spPr>
        </p:pic>
        <p:pic>
          <p:nvPicPr>
            <p:cNvPr id="11" name="图片 10" descr="ico汇总_0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724" y="7625"/>
              <a:ext cx="1005" cy="1009"/>
            </a:xfrm>
            <a:prstGeom prst="rect">
              <a:avLst/>
            </a:prstGeom>
          </p:spPr>
        </p:pic>
        <p:pic>
          <p:nvPicPr>
            <p:cNvPr id="12" name="图片 11" descr="ico汇总_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94" y="7625"/>
              <a:ext cx="1005" cy="1009"/>
            </a:xfrm>
            <a:prstGeom prst="rect">
              <a:avLst/>
            </a:prstGeom>
          </p:spPr>
        </p:pic>
        <p:pic>
          <p:nvPicPr>
            <p:cNvPr id="13" name="图片 12" descr="新PDF-logo(1)_0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154" y="7625"/>
              <a:ext cx="1012" cy="1009"/>
            </a:xfrm>
            <a:prstGeom prst="rect">
              <a:avLst/>
            </a:prstGeom>
          </p:spPr>
        </p:pic>
        <p:sp>
          <p:nvSpPr>
            <p:cNvPr id="29" name="标题 1"/>
            <p:cNvSpPr>
              <a:spLocks noGrp="1"/>
            </p:cNvSpPr>
            <p:nvPr/>
          </p:nvSpPr>
          <p:spPr>
            <a:xfrm>
              <a:off x="4204" y="7728"/>
              <a:ext cx="755" cy="907"/>
            </a:xfrm>
            <a:prstGeom prst="rect">
              <a:avLst/>
            </a:prstGeom>
          </p:spPr>
          <p:txBody>
            <a:bodyPr vert="horz" lIns="91440" tIns="45720" rIns="91440" bIns="46800" rtlCol="0" anchor="ctr">
              <a:normAutofit fontScale="70000"/>
            </a:bodyPr>
            <a:lstStyle>
              <a:lvl1pPr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sz="3200" kern="1200" spc="300">
                  <a:solidFill>
                    <a:schemeClr val="bg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zh-CN">
                  <a:solidFill>
                    <a:schemeClr val="bg1">
                      <a:lumMod val="50000"/>
                    </a:schemeClr>
                  </a:solidFill>
                </a:rPr>
                <a:t>+</a:t>
              </a:r>
              <a:endParaRPr lang="en-US" altLang="zh-CN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30" name="标题 1"/>
            <p:cNvSpPr>
              <a:spLocks noGrp="1"/>
            </p:cNvSpPr>
            <p:nvPr/>
          </p:nvSpPr>
          <p:spPr>
            <a:xfrm>
              <a:off x="6634" y="7727"/>
              <a:ext cx="755" cy="907"/>
            </a:xfrm>
            <a:prstGeom prst="rect">
              <a:avLst/>
            </a:prstGeom>
          </p:spPr>
          <p:txBody>
            <a:bodyPr vert="horz" lIns="91440" tIns="45720" rIns="91440" bIns="46800" rtlCol="0" anchor="ctr">
              <a:normAutofit fontScale="70000"/>
            </a:bodyPr>
            <a:lstStyle>
              <a:lvl1pPr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sz="3200" kern="1200" spc="300">
                  <a:solidFill>
                    <a:schemeClr val="bg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zh-CN">
                  <a:solidFill>
                    <a:schemeClr val="bg1">
                      <a:lumMod val="50000"/>
                    </a:schemeClr>
                  </a:solidFill>
                </a:rPr>
                <a:t>+</a:t>
              </a:r>
              <a:endParaRPr lang="en-US" altLang="zh-CN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31" name="标题 1"/>
            <p:cNvSpPr>
              <a:spLocks noGrp="1"/>
            </p:cNvSpPr>
            <p:nvPr/>
          </p:nvSpPr>
          <p:spPr>
            <a:xfrm>
              <a:off x="9064" y="7727"/>
              <a:ext cx="755" cy="907"/>
            </a:xfrm>
            <a:prstGeom prst="rect">
              <a:avLst/>
            </a:prstGeom>
          </p:spPr>
          <p:txBody>
            <a:bodyPr vert="horz" lIns="91440" tIns="45720" rIns="91440" bIns="46800" rtlCol="0" anchor="ctr">
              <a:normAutofit fontScale="70000"/>
            </a:bodyPr>
            <a:lstStyle>
              <a:lvl1pPr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sz="3200" kern="1200" spc="300">
                  <a:solidFill>
                    <a:schemeClr val="bg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zh-CN">
                  <a:solidFill>
                    <a:schemeClr val="bg1">
                      <a:lumMod val="50000"/>
                    </a:schemeClr>
                  </a:solidFill>
                </a:rPr>
                <a:t>+</a:t>
              </a:r>
              <a:endParaRPr lang="en-US" altLang="zh-CN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32" name="标题 1"/>
            <p:cNvSpPr>
              <a:spLocks noGrp="1"/>
            </p:cNvSpPr>
            <p:nvPr/>
          </p:nvSpPr>
          <p:spPr>
            <a:xfrm>
              <a:off x="11501" y="7727"/>
              <a:ext cx="755" cy="907"/>
            </a:xfrm>
            <a:prstGeom prst="rect">
              <a:avLst/>
            </a:prstGeom>
          </p:spPr>
          <p:txBody>
            <a:bodyPr vert="horz" lIns="91440" tIns="45720" rIns="91440" bIns="46800" rtlCol="0" anchor="ctr">
              <a:normAutofit fontScale="70000"/>
            </a:bodyPr>
            <a:lstStyle>
              <a:lvl1pPr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sz="3200" kern="1200" spc="300">
                  <a:solidFill>
                    <a:schemeClr val="bg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>
                  <a:solidFill>
                    <a:schemeClr val="bg1">
                      <a:lumMod val="50000"/>
                    </a:schemeClr>
                  </a:solidFill>
                </a:rPr>
                <a:t>=</a:t>
              </a:r>
              <a:endParaRPr lang="en-US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pic>
          <p:nvPicPr>
            <p:cNvPr id="33" name="图片 32" descr="图片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591" y="6652"/>
              <a:ext cx="2535" cy="2648"/>
            </a:xfrm>
            <a:prstGeom prst="rect">
              <a:avLst/>
            </a:prstGeom>
          </p:spPr>
        </p:pic>
      </p:grpSp>
      <p:sp>
        <p:nvSpPr>
          <p:cNvPr id="15" name="矩形 14"/>
          <p:cNvSpPr/>
          <p:nvPr/>
        </p:nvSpPr>
        <p:spPr>
          <a:xfrm>
            <a:off x="2017395" y="4291330"/>
            <a:ext cx="1719580" cy="396240"/>
          </a:xfrm>
          <a:prstGeom prst="rect">
            <a:avLst/>
          </a:prstGeom>
          <a:solidFill>
            <a:srgbClr val="FD3F52"/>
          </a:solidFill>
          <a:ln w="9525">
            <a:noFill/>
          </a:ln>
        </p:spPr>
        <p:txBody>
          <a:bodyPr lIns="36195" tIns="36195" rIns="36195" bIns="36195" anchor="ctr" anchorCtr="0"/>
          <a:p>
            <a:pPr algn="ctr"/>
            <a:r>
              <a:rPr lang="zh-CN" altLang="en-US" sz="1400">
                <a:solidFill>
                  <a:schemeClr val="bg1"/>
                </a:solidFill>
                <a:ea typeface="微软雅黑" panose="020B0503020204020204" charset="-122"/>
                <a:sym typeface="Arial" panose="020B0604020202020204" pitchFamily="34" charset="0"/>
              </a:rPr>
              <a:t>智能工作区</a:t>
            </a:r>
            <a:endParaRPr lang="zh-CN" altLang="en-US" sz="1400">
              <a:solidFill>
                <a:schemeClr val="bg1"/>
              </a:solidFill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4183380" y="4291330"/>
            <a:ext cx="1719580" cy="396240"/>
          </a:xfrm>
          <a:prstGeom prst="rect">
            <a:avLst/>
          </a:prstGeom>
          <a:solidFill>
            <a:srgbClr val="FD3F52"/>
          </a:solidFill>
          <a:ln w="9525">
            <a:noFill/>
          </a:ln>
        </p:spPr>
        <p:txBody>
          <a:bodyPr lIns="36195" tIns="36195" rIns="36195" bIns="36195" anchor="ctr" anchorCtr="0"/>
          <a:p>
            <a:pPr algn="ctr"/>
            <a:r>
              <a:rPr lang="zh-CN" altLang="en-US" sz="1400">
                <a:solidFill>
                  <a:schemeClr val="bg1"/>
                </a:solidFill>
                <a:ea typeface="微软雅黑" panose="020B0503020204020204" charset="-122"/>
                <a:sym typeface="Arial" panose="020B0604020202020204" pitchFamily="34" charset="0"/>
              </a:rPr>
              <a:t>内置浏览器</a:t>
            </a:r>
            <a:endParaRPr lang="zh-CN" altLang="en-US" sz="1400">
              <a:solidFill>
                <a:schemeClr val="bg1"/>
              </a:solidFill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6349365" y="4291330"/>
            <a:ext cx="1719580" cy="396240"/>
          </a:xfrm>
          <a:prstGeom prst="rect">
            <a:avLst/>
          </a:prstGeom>
          <a:solidFill>
            <a:srgbClr val="FD3F52"/>
          </a:solidFill>
          <a:ln w="9525">
            <a:noFill/>
          </a:ln>
        </p:spPr>
        <p:txBody>
          <a:bodyPr lIns="36195" tIns="36195" rIns="36195" bIns="36195" anchor="ctr" anchorCtr="0"/>
          <a:p>
            <a:pPr algn="ctr"/>
            <a:r>
              <a:rPr lang="zh-CN" altLang="en-US" sz="1400">
                <a:solidFill>
                  <a:schemeClr val="bg1"/>
                </a:solidFill>
                <a:ea typeface="微软雅黑" panose="020B0503020204020204" charset="-122"/>
                <a:sym typeface="Arial" panose="020B0604020202020204" pitchFamily="34" charset="0"/>
              </a:rPr>
              <a:t>推荐模板</a:t>
            </a:r>
            <a:endParaRPr lang="zh-CN" altLang="en-US" sz="1400">
              <a:solidFill>
                <a:schemeClr val="bg1"/>
              </a:solidFill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8515350" y="4291330"/>
            <a:ext cx="1719580" cy="396240"/>
          </a:xfrm>
          <a:prstGeom prst="rect">
            <a:avLst/>
          </a:prstGeom>
          <a:solidFill>
            <a:srgbClr val="FD3F52"/>
          </a:solidFill>
          <a:ln w="9525">
            <a:noFill/>
          </a:ln>
        </p:spPr>
        <p:txBody>
          <a:bodyPr lIns="36195" tIns="36195" rIns="36195" bIns="36195" anchor="ctr" anchorCtr="0"/>
          <a:p>
            <a:pPr algn="ctr"/>
            <a:r>
              <a:rPr lang="zh-CN" altLang="en-US" sz="1400">
                <a:solidFill>
                  <a:schemeClr val="bg1"/>
                </a:solidFill>
                <a:ea typeface="微软雅黑" panose="020B0503020204020204" charset="-122"/>
                <a:sym typeface="Arial" panose="020B0604020202020204" pitchFamily="34" charset="0"/>
              </a:rPr>
              <a:t>云文档整合</a:t>
            </a:r>
            <a:endParaRPr lang="zh-CN" altLang="en-US" sz="1400">
              <a:solidFill>
                <a:schemeClr val="bg1"/>
              </a:solidFill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2017395" y="4899660"/>
            <a:ext cx="1719580" cy="396240"/>
          </a:xfrm>
          <a:prstGeom prst="rect">
            <a:avLst/>
          </a:prstGeom>
          <a:solidFill>
            <a:srgbClr val="FD3F52"/>
          </a:solidFill>
          <a:ln w="9525">
            <a:noFill/>
          </a:ln>
        </p:spPr>
        <p:txBody>
          <a:bodyPr lIns="36195" tIns="36195" rIns="36195" bIns="36195" anchor="ctr" anchorCtr="0"/>
          <a:p>
            <a:pPr algn="ctr"/>
            <a:r>
              <a:rPr lang="zh-CN" altLang="en-US" sz="1400">
                <a:solidFill>
                  <a:schemeClr val="bg1"/>
                </a:solidFill>
                <a:ea typeface="微软雅黑" panose="020B0503020204020204" charset="-122"/>
                <a:sym typeface="Arial" panose="020B0604020202020204" pitchFamily="34" charset="0"/>
              </a:rPr>
              <a:t>团队消息提醒</a:t>
            </a:r>
            <a:endParaRPr lang="zh-CN" altLang="en-US" sz="1400">
              <a:solidFill>
                <a:schemeClr val="bg1"/>
              </a:solidFill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4183380" y="4899660"/>
            <a:ext cx="1719580" cy="396240"/>
          </a:xfrm>
          <a:prstGeom prst="rect">
            <a:avLst/>
          </a:prstGeom>
          <a:solidFill>
            <a:srgbClr val="FD3F52"/>
          </a:solidFill>
          <a:ln w="9525">
            <a:noFill/>
          </a:ln>
        </p:spPr>
        <p:txBody>
          <a:bodyPr lIns="36195" tIns="36195" rIns="36195" bIns="36195" anchor="ctr" anchorCtr="0"/>
          <a:p>
            <a:pPr algn="ctr"/>
            <a:r>
              <a:rPr lang="zh-CN" altLang="en-US" sz="1400">
                <a:solidFill>
                  <a:schemeClr val="bg1"/>
                </a:solidFill>
                <a:ea typeface="微软雅黑" panose="020B0503020204020204" charset="-122"/>
                <a:sym typeface="Arial" panose="020B0604020202020204" pitchFamily="34" charset="0"/>
              </a:rPr>
              <a:t>更多特色工具</a:t>
            </a:r>
            <a:endParaRPr lang="zh-CN" altLang="en-US" sz="1400">
              <a:solidFill>
                <a:schemeClr val="bg1"/>
              </a:solidFill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6349365" y="4899660"/>
            <a:ext cx="1719580" cy="396240"/>
          </a:xfrm>
          <a:prstGeom prst="rect">
            <a:avLst/>
          </a:prstGeom>
          <a:solidFill>
            <a:srgbClr val="FD3F52"/>
          </a:solidFill>
          <a:ln w="9525">
            <a:noFill/>
          </a:ln>
        </p:spPr>
        <p:txBody>
          <a:bodyPr lIns="36195" tIns="36195" rIns="36195" bIns="36195" anchor="ctr" anchorCtr="0"/>
          <a:p>
            <a:pPr algn="ctr"/>
            <a:r>
              <a:rPr lang="zh-CN" altLang="en-US" sz="1400">
                <a:solidFill>
                  <a:schemeClr val="bg1"/>
                </a:solidFill>
                <a:ea typeface="微软雅黑" panose="020B0503020204020204" charset="-122"/>
                <a:sym typeface="Arial" panose="020B0604020202020204" pitchFamily="34" charset="0"/>
              </a:rPr>
              <a:t>公办应用中心</a:t>
            </a:r>
            <a:endParaRPr lang="zh-CN" altLang="en-US" sz="1400">
              <a:solidFill>
                <a:schemeClr val="bg1"/>
              </a:solidFill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8515350" y="4899660"/>
            <a:ext cx="1719580" cy="396240"/>
          </a:xfrm>
          <a:prstGeom prst="rect">
            <a:avLst/>
          </a:prstGeom>
          <a:solidFill>
            <a:srgbClr val="FD3F52"/>
          </a:solidFill>
          <a:ln w="9525">
            <a:noFill/>
          </a:ln>
        </p:spPr>
        <p:txBody>
          <a:bodyPr lIns="36195" tIns="36195" rIns="36195" bIns="36195" anchor="ctr" anchorCtr="0"/>
          <a:p>
            <a:pPr algn="ctr"/>
            <a:r>
              <a:rPr lang="zh-CN" altLang="en-US" sz="1400">
                <a:solidFill>
                  <a:schemeClr val="bg1"/>
                </a:solidFill>
                <a:ea typeface="微软雅黑" panose="020B0503020204020204" charset="-122"/>
                <a:sym typeface="Arial" panose="020B0604020202020204" pitchFamily="34" charset="0"/>
              </a:rPr>
              <a:t>专属客服</a:t>
            </a:r>
            <a:endParaRPr lang="zh-CN" altLang="en-US" sz="1400">
              <a:solidFill>
                <a:schemeClr val="bg1"/>
              </a:solidFill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2017395" y="5488940"/>
            <a:ext cx="1719580" cy="396240"/>
          </a:xfrm>
          <a:prstGeom prst="rect">
            <a:avLst/>
          </a:prstGeom>
          <a:solidFill>
            <a:srgbClr val="FD3F52"/>
          </a:solidFill>
          <a:ln w="9525">
            <a:noFill/>
          </a:ln>
        </p:spPr>
        <p:txBody>
          <a:bodyPr lIns="36195" tIns="36195" rIns="36195" bIns="36195" anchor="ctr" anchorCtr="0"/>
          <a:p>
            <a:pPr algn="ctr"/>
            <a:r>
              <a:rPr lang="zh-CN" altLang="en-US" sz="1400">
                <a:solidFill>
                  <a:schemeClr val="bg1"/>
                </a:solidFill>
                <a:ea typeface="微软雅黑" panose="020B0503020204020204" charset="-122"/>
                <a:sym typeface="Arial" panose="020B0604020202020204" pitchFamily="34" charset="0"/>
              </a:rPr>
              <a:t>更多</a:t>
            </a:r>
            <a:r>
              <a:rPr lang="en-US" altLang="zh-CN" sz="1400">
                <a:solidFill>
                  <a:schemeClr val="bg1"/>
                </a:solidFill>
                <a:ea typeface="微软雅黑" panose="020B0503020204020204" charset="-122"/>
                <a:sym typeface="Arial" panose="020B0604020202020204" pitchFamily="34" charset="0"/>
              </a:rPr>
              <a:t>……</a:t>
            </a:r>
            <a:endParaRPr lang="en-US" altLang="zh-CN" sz="1400">
              <a:solidFill>
                <a:schemeClr val="bg1"/>
              </a:solidFill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308340" y="3556000"/>
            <a:ext cx="25400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altLang="zh-CN">
                <a:solidFill>
                  <a:schemeClr val="tx1"/>
                </a:solidFill>
                <a:latin typeface="Impact" panose="020B0806030902050204" charset="0"/>
                <a:ea typeface="微软雅黑" panose="020B0503020204020204" charset="-122"/>
                <a:cs typeface="Impact" panose="020B0806030902050204" charset="0"/>
                <a:sym typeface="Arial" panose="020B0604020202020204" pitchFamily="34" charset="0"/>
              </a:rPr>
              <a:t>WPS 2019</a:t>
            </a:r>
            <a:endParaRPr lang="en-US" altLang="zh-CN">
              <a:solidFill>
                <a:schemeClr val="tx1"/>
              </a:solidFill>
              <a:latin typeface="Impact" panose="020B0806030902050204" charset="0"/>
              <a:ea typeface="微软雅黑" panose="020B0503020204020204" charset="-122"/>
              <a:cs typeface="Impact" panose="020B0806030902050204" charset="0"/>
              <a:sym typeface="Arial" panose="020B0604020202020204" pitchFamily="34" charset="0"/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SLIDE_MODEL_TYPE" val="cover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lumMod val="50000"/>
          </a:schemeClr>
        </a:solidFill>
        <a:ln w="9525">
          <a:noFill/>
        </a:ln>
      </a:spPr>
      <a:bodyPr/>
      <a:lstStyle>
        <a:defPPr algn="ctr">
          <a:defRPr lang="zh-CN" sz="900">
            <a:solidFill>
              <a:schemeClr val="bg1"/>
            </a:solidFill>
            <a:ea typeface="微软雅黑" panose="020B0503020204020204" charset="-122"/>
            <a:sym typeface="Arial" panose="020B0604020202020204" pitchFamily="34" charset="0"/>
          </a:defRPr>
        </a:defPPr>
      </a:lst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1753</Words>
  <Application>WPS 演示</Application>
  <PresentationFormat>宽屏</PresentationFormat>
  <Paragraphs>348</Paragraphs>
  <Slides>26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26</vt:i4>
      </vt:variant>
    </vt:vector>
  </HeadingPairs>
  <TitlesOfParts>
    <vt:vector size="49" baseType="lpstr">
      <vt:lpstr>Arial</vt:lpstr>
      <vt:lpstr>宋体</vt:lpstr>
      <vt:lpstr>Wingdings</vt:lpstr>
      <vt:lpstr>微软雅黑</vt:lpstr>
      <vt:lpstr>Agency FB</vt:lpstr>
      <vt:lpstr>Yu Gothic Light</vt:lpstr>
      <vt:lpstr>Impact</vt:lpstr>
      <vt:lpstr>Arial</vt:lpstr>
      <vt:lpstr>Wingdings</vt:lpstr>
      <vt:lpstr>Helvetica</vt:lpstr>
      <vt:lpstr>等线</vt:lpstr>
      <vt:lpstr>Calibri</vt:lpstr>
      <vt:lpstr>Times New Roman</vt:lpstr>
      <vt:lpstr>Arial Unicode MS</vt:lpstr>
      <vt:lpstr>Calibri Light</vt:lpstr>
      <vt:lpstr>Yu Gothic</vt:lpstr>
      <vt:lpstr>华文细黑</vt:lpstr>
      <vt:lpstr>Arial Rounded MT Bold</vt:lpstr>
      <vt:lpstr>微软雅黑 Light</vt:lpstr>
      <vt:lpstr>Calibri</vt:lpstr>
      <vt:lpstr>Tahoma</vt:lpstr>
      <vt:lpstr>Office 主题</vt:lpstr>
      <vt:lpstr>1_Office 主题</vt:lpstr>
      <vt:lpstr>金山WPS+云办公 </vt:lpstr>
      <vt:lpstr>PowerPoint 演示文稿</vt:lpstr>
      <vt:lpstr> 公司简介</vt:lpstr>
      <vt:lpstr>PowerPoint 演示文稿</vt:lpstr>
      <vt:lpstr>PowerPoint 演示文稿</vt:lpstr>
      <vt:lpstr> 公司简介</vt:lpstr>
      <vt:lpstr>WPS与微软的差异、兼容</vt:lpstr>
      <vt:lpstr>WPS与微软的差异、兼容</vt:lpstr>
      <vt:lpstr>PowerPoint 演示文稿</vt:lpstr>
      <vt:lpstr>WPS+  一站式云办公</vt:lpstr>
      <vt:lpstr>PowerPoint 演示文稿</vt:lpstr>
      <vt:lpstr>PowerPoint 演示文稿</vt:lpstr>
      <vt:lpstr>WPS+如何注册账户</vt:lpstr>
      <vt:lpstr>一、注册账户（扫描加入即可）</vt:lpstr>
      <vt:lpstr>二、如何在电脑上登录使用WPS office？</vt:lpstr>
      <vt:lpstr>PowerPoint 演示文稿</vt:lpstr>
      <vt:lpstr>WPS+如何使用</vt:lpstr>
      <vt:lpstr>1、轻松进行信息收集</vt:lpstr>
      <vt:lpstr>2、使用表单进行信息收集</vt:lpstr>
      <vt:lpstr>3、文档轻分享</vt:lpstr>
      <vt:lpstr>4、同公司成员协作编辑文档？</vt:lpstr>
      <vt:lpstr>4、同公司成员协作编辑文档？</vt:lpstr>
      <vt:lpstr>5、PPT远程会议</vt:lpstr>
      <vt:lpstr>6、便捷收集多人信息或群发文档</vt:lpstr>
      <vt:lpstr>PowerPoint 演示文稿</vt:lpstr>
      <vt:lpstr>PowerPoint 演示文稿</vt:lpstr>
    </vt:vector>
  </TitlesOfParts>
  <Company>揭阳产业园党政办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zheng_xq</dc:creator>
  <cp:lastModifiedBy>李祥运</cp:lastModifiedBy>
  <cp:revision>376</cp:revision>
  <dcterms:created xsi:type="dcterms:W3CDTF">2018-08-02T07:01:00Z</dcterms:created>
  <dcterms:modified xsi:type="dcterms:W3CDTF">2019-11-25T15:59:57Z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2052-11.1.0.8976</vt:lpwstr>
  </property>
</Properties>
</file>